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</p:sldIdLst>
  <p:sldSz cx="9144000" cy="5143500" type="screen16x9"/>
  <p:notesSz cx="6858000" cy="9144000"/>
  <p:embeddedFontLst>
    <p:embeddedFont>
      <p:font typeface="Alice" panose="020B0604020202020204" charset="0"/>
      <p:regular r:id="rId63"/>
    </p:embeddedFont>
    <p:embeddedFont>
      <p:font typeface="Bebas Neue" panose="020B0606020202050201" pitchFamily="3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entury Gothic" panose="020B0502020202020204" pitchFamily="34" charset="0"/>
      <p:regular r:id="rId71"/>
      <p:bold r:id="rId72"/>
      <p:italic r:id="rId73"/>
      <p:boldItalic r:id="rId74"/>
    </p:embeddedFont>
    <p:embeddedFont>
      <p:font typeface="Work Sans" pitchFamily="2" charset="0"/>
      <p:regular r:id="rId75"/>
      <p:bold r:id="rId76"/>
      <p:italic r:id="rId77"/>
      <p:boldItalic r:id="rId78"/>
    </p:embeddedFont>
    <p:embeddedFont>
      <p:font typeface="Work Sans SemiBold" pitchFamily="2" charset="0"/>
      <p:regular r:id="rId79"/>
      <p:bold r:id="rId80"/>
      <p:italic r:id="rId81"/>
      <p:boldItalic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0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Should I add Julie Alderman MA LPCP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4a73bf695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4a73bf695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a73bf695c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4a73bf695c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4a73bf695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4a73bf695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a73bf695c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4a73bf695c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an individual is engaging in problem behavior they are trying to communicate something.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e4f8ac036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e4f8ac036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d96cb869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dd96cb869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you’ve met one person with autism, then you’ve met one person with autism.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4a73bf695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4a73bf695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4a73bf695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4a73bf695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dfc271ecd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dfc271ecd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13661a8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513661a8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4a73bf69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4a73bf69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dfb31805b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dfb31805b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Communication: difficulty with slang, jokes, sarcasm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513661a86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513661a86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513661a86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513661a86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13661a86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513661a86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5d433b32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e5d433b32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e5d433b32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e5d433b32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513661a86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513661a86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513661a86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513661a86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513661a86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513661a86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513661a86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513661a86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a73bf695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a73bf695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*CDC does not list seizure disorders on their developmental disabilities page any longer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513661a86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513661a86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*ask Mark about this slide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513661a86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513661a86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513661a86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513661a86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13661a86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13661a86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513661a86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513661a86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513661a86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513661a86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513661a86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513661a86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current student charged with armed robbery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513661a86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513661a86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513661a86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513661a865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52447fc1d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52447fc1d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4a73bf695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4a73bf695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52447fc1d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52447fc1d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52447fc1d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52447fc1d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52447fc1d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52447fc1d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2447fc1d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52447fc1d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Julie talks about 3 stages to a meltdown: Rumbling, Rage, &amp; Recovery… Talk to Mark about if I need to use the same terminology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52447fc1d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52447fc1d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52447fc1d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52447fc1d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2447fc1d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52447fc1d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52447fc1d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52447fc1d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52447fc1d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52447fc1d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2447fc1d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52447fc1d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4a73bf695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4a73bf695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52447fc1d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52447fc1d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52447fc1d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52447fc1d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52447fc1d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52447fc1d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52447fc1d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52447fc1d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52447fc1d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52447fc1d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52447fc1d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52447fc1d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52447fc1d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52447fc1d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e5d433b32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e5d433b32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52447fc1d6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52447fc1d6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52447fc1d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52447fc1d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73bf69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4a73bf69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ddac0f1bc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ddac0f1bc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4a73bf695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4a73bf695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4a73bf695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4a73bf695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4a73bf695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4a73bf695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EBB9-2F1F-1DDA-A9D4-688C2BF30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BB64D-A7A4-2B05-429D-C9C472A36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59E2-7693-D5C2-8BB9-F8A28591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257B7-4B10-39A0-486F-5048A573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1D6B-02D6-2FB1-3945-CBFC9895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118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915-905B-078F-D9FD-4FD10ED7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616E2-A717-9824-9D63-1B882F157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704B-6B31-2357-CA7A-201DF8C6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E042-ED53-25E0-748B-282B17CB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A607F-84E9-44D7-2F81-046956D6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520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1E7CEC-C5F9-AB94-8D70-8C13AE74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C55C5-E660-2B06-CC04-30AC92D9C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A3CB8-CFB3-CED7-F9F8-146D9DDD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E4D8E-28E5-4324-640E-7D333FAC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3F953-59D1-D5C7-4DBD-8B595509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040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102175"/>
            <a:ext cx="7704000" cy="3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"/>
              <a:buAutoNum type="arabicPeriod"/>
              <a:defRPr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alphaL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romanL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arabi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alphaL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romanL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arabi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alphaL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AutoNum type="romanLcPeriod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6825" y="540000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159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1574102" y="1663000"/>
            <a:ext cx="22440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2"/>
          </p:nvPr>
        </p:nvSpPr>
        <p:spPr>
          <a:xfrm>
            <a:off x="5196550" y="1663000"/>
            <a:ext cx="22440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1574102" y="2525900"/>
            <a:ext cx="22440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4"/>
          </p:nvPr>
        </p:nvSpPr>
        <p:spPr>
          <a:xfrm>
            <a:off x="5196538" y="2525900"/>
            <a:ext cx="22440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2208400" y="540000"/>
            <a:ext cx="47271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290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898175" y="3288600"/>
            <a:ext cx="38628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98175" y="902700"/>
            <a:ext cx="3862800" cy="23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537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2762538" y="1393025"/>
            <a:ext cx="4134300" cy="27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08400" y="540000"/>
            <a:ext cx="47271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656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321075" y="2945800"/>
            <a:ext cx="45018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2321125" y="1665825"/>
            <a:ext cx="4501800" cy="1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28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624788" y="2307063"/>
            <a:ext cx="389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65250" y="866625"/>
            <a:ext cx="1213500" cy="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816625" y="3551975"/>
            <a:ext cx="55113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20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1097450" y="2269113"/>
            <a:ext cx="32172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1097450" y="1520175"/>
            <a:ext cx="415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990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1678200" y="540000"/>
            <a:ext cx="57876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64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6164-7A38-9F01-3347-3AE42475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1C510-D7AC-8E15-65AA-00529633D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C4B6-6B37-8606-40EE-4C391B74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172C-AF0B-677E-412F-018F6111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8080C-FE87-2CAD-585E-63CE0A61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6520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72400" y="1571900"/>
            <a:ext cx="2198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>
            <a:off x="872400" y="2158425"/>
            <a:ext cx="219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title" idx="2"/>
          </p:nvPr>
        </p:nvSpPr>
        <p:spPr>
          <a:xfrm>
            <a:off x="3472800" y="1571900"/>
            <a:ext cx="2198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subTitle" idx="3"/>
          </p:nvPr>
        </p:nvSpPr>
        <p:spPr>
          <a:xfrm>
            <a:off x="3472800" y="2158425"/>
            <a:ext cx="219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title" idx="4"/>
          </p:nvPr>
        </p:nvSpPr>
        <p:spPr>
          <a:xfrm>
            <a:off x="872400" y="3005300"/>
            <a:ext cx="2198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5"/>
          </p:nvPr>
        </p:nvSpPr>
        <p:spPr>
          <a:xfrm>
            <a:off x="872400" y="3591825"/>
            <a:ext cx="219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title" idx="6"/>
          </p:nvPr>
        </p:nvSpPr>
        <p:spPr>
          <a:xfrm>
            <a:off x="3472800" y="3005300"/>
            <a:ext cx="2198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subTitle" idx="7"/>
          </p:nvPr>
        </p:nvSpPr>
        <p:spPr>
          <a:xfrm>
            <a:off x="3472800" y="3591825"/>
            <a:ext cx="219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title" idx="8"/>
          </p:nvPr>
        </p:nvSpPr>
        <p:spPr>
          <a:xfrm>
            <a:off x="6073200" y="1571900"/>
            <a:ext cx="2198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subTitle" idx="9"/>
          </p:nvPr>
        </p:nvSpPr>
        <p:spPr>
          <a:xfrm>
            <a:off x="6073200" y="2158425"/>
            <a:ext cx="219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title" idx="13"/>
          </p:nvPr>
        </p:nvSpPr>
        <p:spPr>
          <a:xfrm>
            <a:off x="6073200" y="3005300"/>
            <a:ext cx="2198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14"/>
          </p:nvPr>
        </p:nvSpPr>
        <p:spPr>
          <a:xfrm>
            <a:off x="6073200" y="3591825"/>
            <a:ext cx="219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 idx="15"/>
          </p:nvPr>
        </p:nvSpPr>
        <p:spPr>
          <a:xfrm>
            <a:off x="2648725" y="540000"/>
            <a:ext cx="38466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952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820329" y="3455025"/>
            <a:ext cx="21375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186154" y="3455025"/>
            <a:ext cx="21375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820329" y="3850575"/>
            <a:ext cx="2137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186154" y="3850575"/>
            <a:ext cx="2137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2208400" y="540000"/>
            <a:ext cx="47271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813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4911713" y="2807002"/>
            <a:ext cx="33066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4911713" y="1402414"/>
            <a:ext cx="3306600" cy="12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68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639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2928050" y="606525"/>
            <a:ext cx="3377100" cy="7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subTitle" idx="1"/>
          </p:nvPr>
        </p:nvSpPr>
        <p:spPr>
          <a:xfrm>
            <a:off x="2156575" y="1679708"/>
            <a:ext cx="4920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2"/>
          </p:nvPr>
        </p:nvSpPr>
        <p:spPr>
          <a:xfrm>
            <a:off x="3276125" y="2186600"/>
            <a:ext cx="26811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59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B63F-2303-AF6E-7C04-D4FABE55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FDE45-73D5-566F-4BB3-C39E8A3B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C37DB-52A3-3D1F-F4A0-51B615A8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A7F28-E113-D13E-ACFB-F4AAF7CD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FAF6C-5C5A-D4FA-9627-AA80B175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164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D04E-5306-0B0F-CB7C-509B7598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1EE84-D2FD-D38A-63FF-5973724FF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7308E-8B25-7913-1EA7-AA350C37A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5744F-A554-7785-C187-AED60ACB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D6DF0-88C4-7257-E828-7B0D99C6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EDD5-3B66-1F8C-0677-8B40820A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978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3DA1-0F19-3EAD-D7EC-CFD53A13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060AF-784D-9D81-6552-DE83C2E5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311B0-11F1-6C49-3E09-456353B22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72FE3-80C5-41F9-5542-8F4DCB1B0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17280-DF1C-DBE0-A603-4D6D6A39F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C35B7-3A22-25AA-3855-1711C1F7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63462-14A6-9E6C-2160-F038F929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8CACD2-64CB-187C-0599-37C4126F8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6978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76CB-2075-BE4F-4D22-49D83908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D578B-3A92-A673-CC75-C6DB7571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4512F-D185-CFB1-585B-26A14D1B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F11-5FA2-DDB9-1829-A34707CD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8204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4ADD2-1AFB-92AE-1E10-A1563CA7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00043-762C-5FD6-C09B-A0AA07B2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4272A-B70F-5C3F-CCC8-927BACF5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0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CB9E-90A9-75B0-5E6F-6A616DC6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93CDF-A5EF-FE5D-D092-21EAFCF9D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A0998-B6C9-9F86-1C07-7069EEC37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CE937-B6B8-ADE8-B09E-2BE20360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8E52B-C83F-1D5F-7701-F4B8CC99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0EC73-37F3-03C1-4D12-A98789DC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274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BD73D-553B-2A75-F91B-931EB490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22305-5E6E-E4F1-5064-BF13F9C32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77A4B-ABFA-3C85-C8C8-CB215B0EF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905B6-58B3-288A-F40A-96FB57ED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43DA0-7784-E401-5E1D-EAD5690E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4C1B5-8FEE-4A85-4807-42AD900B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979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DD1AE9-432E-FA53-C6BE-9B1CBE45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E5DAA-B706-9A8E-4DDE-0A0A6C56C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7B4F8-700C-B471-EEEC-551D3B38B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8EE60-457C-43C9-96CA-D4EC22A1439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9B94E-F6FF-8811-20EA-546FDD17D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17D0A-2C32-871B-3DF1-30C6B1E5B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5262-6EAE-41CE-8FC8-F2BCD7F93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7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2" r:id="rId21"/>
    <p:sldLayoutId id="2147483703" r:id="rId22"/>
    <p:sldLayoutId id="2147483704" r:id="rId23"/>
    <p:sldLayoutId id="2147483705" r:id="rId2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evit1kwoMVWTY9dayK3KQzjwrLZYFFqtaFcwJf-MwPg/copy#gid=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vc.gov/publications/infores/pdftxt/VictimsGuideBook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ismriskmanagement.com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hs.state.il.us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etcacenter.org/contact/619coord.asp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berdriveillinois/publications/pdf_publications/dsd_x164.pdf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yberdriveillinois.com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ismriskmanagement.com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tattooswithapurpose.co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ismspeaks.org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dc.gov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nds.nih.gov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niaaa.nih.gov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/>
          <p:nvPr/>
        </p:nvSpPr>
        <p:spPr>
          <a:xfrm rot="5400000" flipH="1">
            <a:off x="3421949" y="-1732078"/>
            <a:ext cx="2300102" cy="7699504"/>
          </a:xfrm>
          <a:custGeom>
            <a:avLst/>
            <a:gdLst/>
            <a:ahLst/>
            <a:cxnLst/>
            <a:rect l="l" t="t" r="r" b="b"/>
            <a:pathLst>
              <a:path w="64883" h="81182" extrusionOk="0">
                <a:moveTo>
                  <a:pt x="8828" y="10333"/>
                </a:moveTo>
                <a:cubicBezTo>
                  <a:pt x="4877" y="15573"/>
                  <a:pt x="2566" y="21745"/>
                  <a:pt x="1267" y="28172"/>
                </a:cubicBezTo>
                <a:lnTo>
                  <a:pt x="1267" y="28172"/>
                </a:lnTo>
                <a:cubicBezTo>
                  <a:pt x="2657" y="22188"/>
                  <a:pt x="5178" y="15621"/>
                  <a:pt x="8828" y="10333"/>
                </a:cubicBezTo>
                <a:close/>
                <a:moveTo>
                  <a:pt x="1267" y="28172"/>
                </a:moveTo>
                <a:lnTo>
                  <a:pt x="1267" y="28172"/>
                </a:lnTo>
                <a:cubicBezTo>
                  <a:pt x="794" y="30211"/>
                  <a:pt x="452" y="32182"/>
                  <a:pt x="241" y="34012"/>
                </a:cubicBezTo>
                <a:cubicBezTo>
                  <a:pt x="57" y="36081"/>
                  <a:pt x="1" y="38411"/>
                  <a:pt x="86" y="40898"/>
                </a:cubicBezTo>
                <a:lnTo>
                  <a:pt x="86" y="40898"/>
                </a:lnTo>
                <a:cubicBezTo>
                  <a:pt x="60" y="38598"/>
                  <a:pt x="149" y="36312"/>
                  <a:pt x="349" y="34065"/>
                </a:cubicBezTo>
                <a:cubicBezTo>
                  <a:pt x="574" y="32090"/>
                  <a:pt x="874" y="30119"/>
                  <a:pt x="1267" y="28172"/>
                </a:cubicBezTo>
                <a:close/>
                <a:moveTo>
                  <a:pt x="86" y="40898"/>
                </a:moveTo>
                <a:cubicBezTo>
                  <a:pt x="178" y="48828"/>
                  <a:pt x="1654" y="56927"/>
                  <a:pt x="4804" y="64163"/>
                </a:cubicBezTo>
                <a:lnTo>
                  <a:pt x="4804" y="64163"/>
                </a:lnTo>
                <a:cubicBezTo>
                  <a:pt x="1797" y="56772"/>
                  <a:pt x="337" y="48163"/>
                  <a:pt x="86" y="40898"/>
                </a:cubicBezTo>
                <a:close/>
                <a:moveTo>
                  <a:pt x="25570" y="0"/>
                </a:moveTo>
                <a:cubicBezTo>
                  <a:pt x="18543" y="0"/>
                  <a:pt x="12962" y="4346"/>
                  <a:pt x="8828" y="10333"/>
                </a:cubicBezTo>
                <a:lnTo>
                  <a:pt x="8828" y="10333"/>
                </a:lnTo>
                <a:cubicBezTo>
                  <a:pt x="9607" y="9301"/>
                  <a:pt x="10449" y="8305"/>
                  <a:pt x="11359" y="7351"/>
                </a:cubicBezTo>
                <a:cubicBezTo>
                  <a:pt x="15592" y="3248"/>
                  <a:pt x="20670" y="239"/>
                  <a:pt x="26264" y="239"/>
                </a:cubicBezTo>
                <a:cubicBezTo>
                  <a:pt x="28131" y="239"/>
                  <a:pt x="30056" y="574"/>
                  <a:pt x="32026" y="1316"/>
                </a:cubicBezTo>
                <a:cubicBezTo>
                  <a:pt x="39911" y="3944"/>
                  <a:pt x="46617" y="10314"/>
                  <a:pt x="52478" y="15960"/>
                </a:cubicBezTo>
                <a:cubicBezTo>
                  <a:pt x="56957" y="20373"/>
                  <a:pt x="62268" y="25174"/>
                  <a:pt x="63381" y="31611"/>
                </a:cubicBezTo>
                <a:cubicBezTo>
                  <a:pt x="64829" y="39872"/>
                  <a:pt x="60699" y="48590"/>
                  <a:pt x="57010" y="55684"/>
                </a:cubicBezTo>
                <a:cubicBezTo>
                  <a:pt x="51539" y="65809"/>
                  <a:pt x="43090" y="76364"/>
                  <a:pt x="31690" y="79945"/>
                </a:cubicBezTo>
                <a:cubicBezTo>
                  <a:pt x="29593" y="80601"/>
                  <a:pt x="27583" y="80905"/>
                  <a:pt x="25668" y="80905"/>
                </a:cubicBezTo>
                <a:cubicBezTo>
                  <a:pt x="17481" y="80905"/>
                  <a:pt x="11002" y="75341"/>
                  <a:pt x="6612" y="67875"/>
                </a:cubicBezTo>
                <a:cubicBezTo>
                  <a:pt x="5957" y="66667"/>
                  <a:pt x="5355" y="65428"/>
                  <a:pt x="4804" y="64163"/>
                </a:cubicBezTo>
                <a:lnTo>
                  <a:pt x="4804" y="64163"/>
                </a:lnTo>
                <a:cubicBezTo>
                  <a:pt x="8677" y="73683"/>
                  <a:pt x="15116" y="81182"/>
                  <a:pt x="24842" y="81182"/>
                </a:cubicBezTo>
                <a:cubicBezTo>
                  <a:pt x="26966" y="81182"/>
                  <a:pt x="29246" y="80824"/>
                  <a:pt x="31690" y="80052"/>
                </a:cubicBezTo>
                <a:cubicBezTo>
                  <a:pt x="43090" y="76471"/>
                  <a:pt x="51592" y="65863"/>
                  <a:pt x="57118" y="55684"/>
                </a:cubicBezTo>
                <a:cubicBezTo>
                  <a:pt x="60927" y="48710"/>
                  <a:pt x="64883" y="39711"/>
                  <a:pt x="63488" y="31544"/>
                </a:cubicBezTo>
                <a:cubicBezTo>
                  <a:pt x="62375" y="25174"/>
                  <a:pt x="57010" y="20212"/>
                  <a:pt x="52598" y="15907"/>
                </a:cubicBezTo>
                <a:cubicBezTo>
                  <a:pt x="46671" y="10261"/>
                  <a:pt x="39965" y="3837"/>
                  <a:pt x="32026" y="1155"/>
                </a:cubicBezTo>
                <a:cubicBezTo>
                  <a:pt x="29753" y="363"/>
                  <a:pt x="27601" y="0"/>
                  <a:pt x="25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234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Autism Spectrum Disorder &amp; Intellectual Disabilities</a:t>
            </a:r>
            <a:endParaRPr sz="4200"/>
          </a:p>
        </p:txBody>
      </p:sp>
      <p:sp>
        <p:nvSpPr>
          <p:cNvPr id="181" name="Google Shape;181;p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 Hinkle BCBA LBA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>
            <a:spLocks noGrp="1"/>
          </p:cNvSpPr>
          <p:nvPr>
            <p:ph type="body" idx="1"/>
          </p:nvPr>
        </p:nvSpPr>
        <p:spPr>
          <a:xfrm>
            <a:off x="362625" y="1102175"/>
            <a:ext cx="8518200" cy="3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One of the most common causes of </a:t>
            </a:r>
            <a:r>
              <a:rPr lang="en" sz="1800" b="1"/>
              <a:t>inherited</a:t>
            </a:r>
            <a:r>
              <a:rPr lang="en" sz="1800"/>
              <a:t> intellectual disability</a:t>
            </a:r>
            <a:endParaRPr sz="1800"/>
          </a:p>
          <a:p>
            <a:pPr marL="457200" lvl="0" indent="-32575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Genetic disorder</a:t>
            </a:r>
            <a:endParaRPr sz="1800"/>
          </a:p>
          <a:p>
            <a:pPr marL="457200" lvl="0" indent="-32575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People with FXS do not make a particular protein that aids in brain development</a:t>
            </a:r>
            <a:endParaRPr sz="1800"/>
          </a:p>
          <a:p>
            <a:pPr marL="457200" lvl="0" indent="-32575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Affects males and females, however females tend to have milder symptoms</a:t>
            </a:r>
            <a:endParaRPr sz="1800"/>
          </a:p>
          <a:p>
            <a:pPr marL="457200" lvl="0" indent="-32575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No cure but various treatments help with symptoms</a:t>
            </a:r>
            <a:endParaRPr sz="1800"/>
          </a:p>
          <a:p>
            <a:pPr marL="457200" lvl="0" indent="-32575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Autism spectrum disorder also occurs more frequently in people with FXS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Symptoms:</a:t>
            </a:r>
            <a:endParaRPr sz="1800"/>
          </a:p>
          <a:p>
            <a:pPr marL="914400" lvl="1" indent="-33210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6356"/>
              <a:buChar char="○"/>
            </a:pPr>
            <a:r>
              <a:rPr lang="en" sz="1517"/>
              <a:t>Developmental delays</a:t>
            </a:r>
            <a:endParaRPr sz="1517"/>
          </a:p>
          <a:p>
            <a:pPr marL="914400" lvl="1" indent="-33210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6356"/>
              <a:buChar char="○"/>
            </a:pPr>
            <a:r>
              <a:rPr lang="en" sz="1517"/>
              <a:t>Learning disabilities</a:t>
            </a:r>
            <a:endParaRPr sz="1517"/>
          </a:p>
          <a:p>
            <a:pPr marL="914400" lvl="1" indent="-33210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6356"/>
              <a:buChar char="○"/>
            </a:pPr>
            <a:r>
              <a:rPr lang="en" sz="1517"/>
              <a:t>Social and behavior problems: such as, lack of eye contact, anxiety, trouble paying attention, impulsive, and self-stimulatory behaviors such as hand flapping</a:t>
            </a:r>
            <a:endParaRPr sz="1517"/>
          </a:p>
        </p:txBody>
      </p:sp>
      <p:sp>
        <p:nvSpPr>
          <p:cNvPr id="238" name="Google Shape;238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Fragile X Syndrome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3"/>
          <p:cNvSpPr txBox="1">
            <a:spLocks noGrp="1"/>
          </p:cNvSpPr>
          <p:nvPr>
            <p:ph type="body" idx="1"/>
          </p:nvPr>
        </p:nvSpPr>
        <p:spPr>
          <a:xfrm>
            <a:off x="1776175" y="1378800"/>
            <a:ext cx="31452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Psychiatric disorders</a:t>
            </a:r>
            <a:endParaRPr sz="1800"/>
          </a:p>
          <a:p>
            <a:pPr marL="914400" lvl="1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Mood disorders</a:t>
            </a:r>
            <a:endParaRPr sz="1500"/>
          </a:p>
          <a:p>
            <a:pPr marL="914400" lvl="1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Anxiety disorders</a:t>
            </a:r>
            <a:endParaRPr sz="15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Personality Disorders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Intellectual Disorders</a:t>
            </a:r>
            <a:endParaRPr sz="1800"/>
          </a:p>
        </p:txBody>
      </p:sp>
      <p:sp>
        <p:nvSpPr>
          <p:cNvPr id="244" name="Google Shape;244;p43"/>
          <p:cNvSpPr txBox="1">
            <a:spLocks noGrp="1"/>
          </p:cNvSpPr>
          <p:nvPr>
            <p:ph type="title"/>
          </p:nvPr>
        </p:nvSpPr>
        <p:spPr>
          <a:xfrm>
            <a:off x="1776175" y="540000"/>
            <a:ext cx="59205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Developmental Disorders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“Hidden Disabilities”</a:t>
            </a:r>
            <a:endParaRPr/>
          </a:p>
        </p:txBody>
      </p:sp>
      <p:sp>
        <p:nvSpPr>
          <p:cNvPr id="245" name="Google Shape;245;p43"/>
          <p:cNvSpPr txBox="1"/>
          <p:nvPr/>
        </p:nvSpPr>
        <p:spPr>
          <a:xfrm>
            <a:off x="2427175" y="3857625"/>
            <a:ext cx="46185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b="1" i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It is often difficult to determine what is causing the unusual behavior</a:t>
            </a:r>
            <a:endParaRPr sz="1800" b="1" i="1"/>
          </a:p>
        </p:txBody>
      </p:sp>
      <p:pic>
        <p:nvPicPr>
          <p:cNvPr id="246" name="Google Shape;2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650" y="1289812"/>
            <a:ext cx="2753850" cy="246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body" idx="1"/>
          </p:nvPr>
        </p:nvSpPr>
        <p:spPr>
          <a:xfrm>
            <a:off x="720000" y="1371600"/>
            <a:ext cx="7704000" cy="3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Large segment of the population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 high functioning individual may not disclose a disability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Individuals may not have a diagnosis (adults or children)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Physical appearance may not be a clue for DD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Unusual behavior with no apparent cause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Limit the use of force or use as a last resort…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Calming &amp; de-escalation techniques work best!</a:t>
            </a:r>
            <a:endParaRPr sz="2000" b="1"/>
          </a:p>
        </p:txBody>
      </p:sp>
      <p:sp>
        <p:nvSpPr>
          <p:cNvPr id="252" name="Google Shape;252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Officers need to know this about serving/protecting those with DD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1543050" y="2305800"/>
            <a:ext cx="5861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Behavior is communication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/>
          <p:nvPr/>
        </p:nvSpPr>
        <p:spPr>
          <a:xfrm rot="5400000" flipH="1">
            <a:off x="3636807" y="118232"/>
            <a:ext cx="1949248" cy="5267088"/>
          </a:xfrm>
          <a:custGeom>
            <a:avLst/>
            <a:gdLst/>
            <a:ahLst/>
            <a:cxnLst/>
            <a:rect l="l" t="t" r="r" b="b"/>
            <a:pathLst>
              <a:path w="64883" h="81182" extrusionOk="0">
                <a:moveTo>
                  <a:pt x="8828" y="10333"/>
                </a:moveTo>
                <a:cubicBezTo>
                  <a:pt x="4877" y="15573"/>
                  <a:pt x="2566" y="21745"/>
                  <a:pt x="1267" y="28172"/>
                </a:cubicBezTo>
                <a:lnTo>
                  <a:pt x="1267" y="28172"/>
                </a:lnTo>
                <a:cubicBezTo>
                  <a:pt x="2657" y="22188"/>
                  <a:pt x="5178" y="15621"/>
                  <a:pt x="8828" y="10333"/>
                </a:cubicBezTo>
                <a:close/>
                <a:moveTo>
                  <a:pt x="1267" y="28172"/>
                </a:moveTo>
                <a:lnTo>
                  <a:pt x="1267" y="28172"/>
                </a:lnTo>
                <a:cubicBezTo>
                  <a:pt x="794" y="30211"/>
                  <a:pt x="452" y="32182"/>
                  <a:pt x="241" y="34012"/>
                </a:cubicBezTo>
                <a:cubicBezTo>
                  <a:pt x="57" y="36081"/>
                  <a:pt x="1" y="38411"/>
                  <a:pt x="86" y="40898"/>
                </a:cubicBezTo>
                <a:lnTo>
                  <a:pt x="86" y="40898"/>
                </a:lnTo>
                <a:cubicBezTo>
                  <a:pt x="60" y="38598"/>
                  <a:pt x="149" y="36312"/>
                  <a:pt x="349" y="34065"/>
                </a:cubicBezTo>
                <a:cubicBezTo>
                  <a:pt x="574" y="32090"/>
                  <a:pt x="874" y="30119"/>
                  <a:pt x="1267" y="28172"/>
                </a:cubicBezTo>
                <a:close/>
                <a:moveTo>
                  <a:pt x="86" y="40898"/>
                </a:moveTo>
                <a:cubicBezTo>
                  <a:pt x="178" y="48828"/>
                  <a:pt x="1654" y="56927"/>
                  <a:pt x="4804" y="64163"/>
                </a:cubicBezTo>
                <a:lnTo>
                  <a:pt x="4804" y="64163"/>
                </a:lnTo>
                <a:cubicBezTo>
                  <a:pt x="1797" y="56772"/>
                  <a:pt x="337" y="48163"/>
                  <a:pt x="86" y="40898"/>
                </a:cubicBezTo>
                <a:close/>
                <a:moveTo>
                  <a:pt x="25570" y="0"/>
                </a:moveTo>
                <a:cubicBezTo>
                  <a:pt x="18543" y="0"/>
                  <a:pt x="12962" y="4346"/>
                  <a:pt x="8828" y="10333"/>
                </a:cubicBezTo>
                <a:lnTo>
                  <a:pt x="8828" y="10333"/>
                </a:lnTo>
                <a:cubicBezTo>
                  <a:pt x="9607" y="9301"/>
                  <a:pt x="10449" y="8305"/>
                  <a:pt x="11359" y="7351"/>
                </a:cubicBezTo>
                <a:cubicBezTo>
                  <a:pt x="15592" y="3248"/>
                  <a:pt x="20670" y="239"/>
                  <a:pt x="26264" y="239"/>
                </a:cubicBezTo>
                <a:cubicBezTo>
                  <a:pt x="28131" y="239"/>
                  <a:pt x="30056" y="574"/>
                  <a:pt x="32026" y="1316"/>
                </a:cubicBezTo>
                <a:cubicBezTo>
                  <a:pt x="39911" y="3944"/>
                  <a:pt x="46617" y="10314"/>
                  <a:pt x="52478" y="15960"/>
                </a:cubicBezTo>
                <a:cubicBezTo>
                  <a:pt x="56957" y="20373"/>
                  <a:pt x="62268" y="25174"/>
                  <a:pt x="63381" y="31611"/>
                </a:cubicBezTo>
                <a:cubicBezTo>
                  <a:pt x="64829" y="39872"/>
                  <a:pt x="60699" y="48590"/>
                  <a:pt x="57010" y="55684"/>
                </a:cubicBezTo>
                <a:cubicBezTo>
                  <a:pt x="51539" y="65809"/>
                  <a:pt x="43090" y="76364"/>
                  <a:pt x="31690" y="79945"/>
                </a:cubicBezTo>
                <a:cubicBezTo>
                  <a:pt x="29593" y="80601"/>
                  <a:pt x="27583" y="80905"/>
                  <a:pt x="25668" y="80905"/>
                </a:cubicBezTo>
                <a:cubicBezTo>
                  <a:pt x="17481" y="80905"/>
                  <a:pt x="11002" y="75341"/>
                  <a:pt x="6612" y="67875"/>
                </a:cubicBezTo>
                <a:cubicBezTo>
                  <a:pt x="5957" y="66667"/>
                  <a:pt x="5355" y="65428"/>
                  <a:pt x="4804" y="64163"/>
                </a:cubicBezTo>
                <a:lnTo>
                  <a:pt x="4804" y="64163"/>
                </a:lnTo>
                <a:cubicBezTo>
                  <a:pt x="8677" y="73683"/>
                  <a:pt x="15116" y="81182"/>
                  <a:pt x="24842" y="81182"/>
                </a:cubicBezTo>
                <a:cubicBezTo>
                  <a:pt x="26966" y="81182"/>
                  <a:pt x="29246" y="80824"/>
                  <a:pt x="31690" y="80052"/>
                </a:cubicBezTo>
                <a:cubicBezTo>
                  <a:pt x="43090" y="76471"/>
                  <a:pt x="51592" y="65863"/>
                  <a:pt x="57118" y="55684"/>
                </a:cubicBezTo>
                <a:cubicBezTo>
                  <a:pt x="60927" y="48710"/>
                  <a:pt x="64883" y="39711"/>
                  <a:pt x="63488" y="31544"/>
                </a:cubicBezTo>
                <a:cubicBezTo>
                  <a:pt x="62375" y="25174"/>
                  <a:pt x="57010" y="20212"/>
                  <a:pt x="52598" y="15907"/>
                </a:cubicBezTo>
                <a:cubicBezTo>
                  <a:pt x="46671" y="10261"/>
                  <a:pt x="39965" y="3837"/>
                  <a:pt x="32026" y="1155"/>
                </a:cubicBezTo>
                <a:cubicBezTo>
                  <a:pt x="29753" y="363"/>
                  <a:pt x="27601" y="0"/>
                  <a:pt x="25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6"/>
          <p:cNvSpPr/>
          <p:nvPr/>
        </p:nvSpPr>
        <p:spPr>
          <a:xfrm>
            <a:off x="3920137" y="693150"/>
            <a:ext cx="1304263" cy="1126945"/>
          </a:xfrm>
          <a:custGeom>
            <a:avLst/>
            <a:gdLst/>
            <a:ahLst/>
            <a:cxnLst/>
            <a:rect l="l" t="t" r="r" b="b"/>
            <a:pathLst>
              <a:path w="32629" h="28193" extrusionOk="0">
                <a:moveTo>
                  <a:pt x="20314" y="1"/>
                </a:moveTo>
                <a:cubicBezTo>
                  <a:pt x="20197" y="1"/>
                  <a:pt x="20080" y="19"/>
                  <a:pt x="19961" y="68"/>
                </a:cubicBezTo>
                <a:cubicBezTo>
                  <a:pt x="19807" y="133"/>
                  <a:pt x="19651" y="151"/>
                  <a:pt x="19493" y="151"/>
                </a:cubicBezTo>
                <a:cubicBezTo>
                  <a:pt x="19304" y="151"/>
                  <a:pt x="19113" y="125"/>
                  <a:pt x="18923" y="125"/>
                </a:cubicBezTo>
                <a:cubicBezTo>
                  <a:pt x="18799" y="125"/>
                  <a:pt x="18675" y="136"/>
                  <a:pt x="18552" y="172"/>
                </a:cubicBezTo>
                <a:cubicBezTo>
                  <a:pt x="18490" y="167"/>
                  <a:pt x="18429" y="164"/>
                  <a:pt x="18367" y="164"/>
                </a:cubicBezTo>
                <a:cubicBezTo>
                  <a:pt x="17877" y="164"/>
                  <a:pt x="17380" y="312"/>
                  <a:pt x="16882" y="331"/>
                </a:cubicBezTo>
                <a:cubicBezTo>
                  <a:pt x="16778" y="352"/>
                  <a:pt x="16675" y="360"/>
                  <a:pt x="16573" y="360"/>
                </a:cubicBezTo>
                <a:cubicBezTo>
                  <a:pt x="16266" y="360"/>
                  <a:pt x="15964" y="289"/>
                  <a:pt x="15655" y="289"/>
                </a:cubicBezTo>
                <a:cubicBezTo>
                  <a:pt x="15568" y="289"/>
                  <a:pt x="15481" y="295"/>
                  <a:pt x="15393" y="309"/>
                </a:cubicBezTo>
                <a:cubicBezTo>
                  <a:pt x="15248" y="293"/>
                  <a:pt x="15103" y="288"/>
                  <a:pt x="14957" y="288"/>
                </a:cubicBezTo>
                <a:cubicBezTo>
                  <a:pt x="14643" y="288"/>
                  <a:pt x="14327" y="313"/>
                  <a:pt x="14008" y="313"/>
                </a:cubicBezTo>
                <a:cubicBezTo>
                  <a:pt x="13939" y="313"/>
                  <a:pt x="13871" y="312"/>
                  <a:pt x="13803" y="309"/>
                </a:cubicBezTo>
                <a:cubicBezTo>
                  <a:pt x="13619" y="447"/>
                  <a:pt x="13380" y="502"/>
                  <a:pt x="13163" y="559"/>
                </a:cubicBezTo>
                <a:cubicBezTo>
                  <a:pt x="13062" y="522"/>
                  <a:pt x="12956" y="504"/>
                  <a:pt x="12850" y="504"/>
                </a:cubicBezTo>
                <a:cubicBezTo>
                  <a:pt x="12667" y="504"/>
                  <a:pt x="12481" y="557"/>
                  <a:pt x="12314" y="653"/>
                </a:cubicBezTo>
                <a:cubicBezTo>
                  <a:pt x="11960" y="675"/>
                  <a:pt x="11572" y="664"/>
                  <a:pt x="11284" y="914"/>
                </a:cubicBezTo>
                <a:cubicBezTo>
                  <a:pt x="10941" y="1007"/>
                  <a:pt x="10575" y="1076"/>
                  <a:pt x="10290" y="1293"/>
                </a:cubicBezTo>
                <a:cubicBezTo>
                  <a:pt x="10199" y="1408"/>
                  <a:pt x="10048" y="1419"/>
                  <a:pt x="9911" y="1452"/>
                </a:cubicBezTo>
                <a:cubicBezTo>
                  <a:pt x="9581" y="1636"/>
                  <a:pt x="9202" y="1795"/>
                  <a:pt x="8974" y="2106"/>
                </a:cubicBezTo>
                <a:cubicBezTo>
                  <a:pt x="8859" y="2106"/>
                  <a:pt x="8743" y="2117"/>
                  <a:pt x="8664" y="2185"/>
                </a:cubicBezTo>
                <a:cubicBezTo>
                  <a:pt x="8161" y="2540"/>
                  <a:pt x="7634" y="2850"/>
                  <a:pt x="7084" y="3125"/>
                </a:cubicBezTo>
                <a:cubicBezTo>
                  <a:pt x="6867" y="3432"/>
                  <a:pt x="6502" y="3570"/>
                  <a:pt x="6216" y="3776"/>
                </a:cubicBezTo>
                <a:cubicBezTo>
                  <a:pt x="5609" y="4119"/>
                  <a:pt x="5255" y="4817"/>
                  <a:pt x="4579" y="5116"/>
                </a:cubicBezTo>
                <a:cubicBezTo>
                  <a:pt x="4373" y="5446"/>
                  <a:pt x="3994" y="5665"/>
                  <a:pt x="3788" y="5995"/>
                </a:cubicBezTo>
                <a:cubicBezTo>
                  <a:pt x="3058" y="6671"/>
                  <a:pt x="2701" y="7701"/>
                  <a:pt x="2118" y="8514"/>
                </a:cubicBezTo>
                <a:cubicBezTo>
                  <a:pt x="1808" y="9005"/>
                  <a:pt x="1500" y="9555"/>
                  <a:pt x="1432" y="10129"/>
                </a:cubicBezTo>
                <a:cubicBezTo>
                  <a:pt x="940" y="11260"/>
                  <a:pt x="481" y="12439"/>
                  <a:pt x="322" y="13675"/>
                </a:cubicBezTo>
                <a:cubicBezTo>
                  <a:pt x="253" y="13985"/>
                  <a:pt x="322" y="14339"/>
                  <a:pt x="149" y="14636"/>
                </a:cubicBezTo>
                <a:cubicBezTo>
                  <a:pt x="58" y="15334"/>
                  <a:pt x="69" y="16045"/>
                  <a:pt x="1" y="16743"/>
                </a:cubicBezTo>
                <a:cubicBezTo>
                  <a:pt x="160" y="17737"/>
                  <a:pt x="311" y="18723"/>
                  <a:pt x="539" y="19695"/>
                </a:cubicBezTo>
                <a:cubicBezTo>
                  <a:pt x="745" y="20050"/>
                  <a:pt x="998" y="20382"/>
                  <a:pt x="1121" y="20783"/>
                </a:cubicBezTo>
                <a:cubicBezTo>
                  <a:pt x="1164" y="20894"/>
                  <a:pt x="1219" y="21074"/>
                  <a:pt x="1316" y="21074"/>
                </a:cubicBezTo>
                <a:cubicBezTo>
                  <a:pt x="1349" y="21074"/>
                  <a:pt x="1387" y="21053"/>
                  <a:pt x="1432" y="21000"/>
                </a:cubicBezTo>
                <a:cubicBezTo>
                  <a:pt x="1797" y="21423"/>
                  <a:pt x="1890" y="22110"/>
                  <a:pt x="2426" y="22373"/>
                </a:cubicBezTo>
                <a:cubicBezTo>
                  <a:pt x="2758" y="22659"/>
                  <a:pt x="2758" y="23175"/>
                  <a:pt x="3113" y="23436"/>
                </a:cubicBezTo>
                <a:cubicBezTo>
                  <a:pt x="3401" y="23642"/>
                  <a:pt x="3456" y="24137"/>
                  <a:pt x="3835" y="24170"/>
                </a:cubicBezTo>
                <a:cubicBezTo>
                  <a:pt x="4121" y="24502"/>
                  <a:pt x="4568" y="24661"/>
                  <a:pt x="4796" y="25040"/>
                </a:cubicBezTo>
                <a:cubicBezTo>
                  <a:pt x="5335" y="25246"/>
                  <a:pt x="5815" y="25579"/>
                  <a:pt x="6285" y="25908"/>
                </a:cubicBezTo>
                <a:cubicBezTo>
                  <a:pt x="6708" y="26161"/>
                  <a:pt x="7268" y="26197"/>
                  <a:pt x="7658" y="26526"/>
                </a:cubicBezTo>
                <a:cubicBezTo>
                  <a:pt x="8526" y="26848"/>
                  <a:pt x="9419" y="27227"/>
                  <a:pt x="10347" y="27419"/>
                </a:cubicBezTo>
                <a:cubicBezTo>
                  <a:pt x="10628" y="27463"/>
                  <a:pt x="10827" y="27743"/>
                  <a:pt x="11129" y="27743"/>
                </a:cubicBezTo>
                <a:cubicBezTo>
                  <a:pt x="11147" y="27743"/>
                  <a:pt x="11164" y="27742"/>
                  <a:pt x="11182" y="27740"/>
                </a:cubicBezTo>
                <a:cubicBezTo>
                  <a:pt x="11234" y="27723"/>
                  <a:pt x="11282" y="27716"/>
                  <a:pt x="11328" y="27716"/>
                </a:cubicBezTo>
                <a:cubicBezTo>
                  <a:pt x="11589" y="27716"/>
                  <a:pt x="11774" y="27958"/>
                  <a:pt x="12017" y="28026"/>
                </a:cubicBezTo>
                <a:cubicBezTo>
                  <a:pt x="12161" y="27975"/>
                  <a:pt x="12306" y="27958"/>
                  <a:pt x="12451" y="27958"/>
                </a:cubicBezTo>
                <a:cubicBezTo>
                  <a:pt x="12749" y="27958"/>
                  <a:pt x="13048" y="28031"/>
                  <a:pt x="13346" y="28031"/>
                </a:cubicBezTo>
                <a:cubicBezTo>
                  <a:pt x="13457" y="28031"/>
                  <a:pt x="13567" y="28021"/>
                  <a:pt x="13676" y="27993"/>
                </a:cubicBezTo>
                <a:cubicBezTo>
                  <a:pt x="13905" y="28103"/>
                  <a:pt x="14167" y="28166"/>
                  <a:pt x="14426" y="28166"/>
                </a:cubicBezTo>
                <a:cubicBezTo>
                  <a:pt x="14569" y="28166"/>
                  <a:pt x="14710" y="28147"/>
                  <a:pt x="14844" y="28106"/>
                </a:cubicBezTo>
                <a:cubicBezTo>
                  <a:pt x="15176" y="28119"/>
                  <a:pt x="15498" y="28163"/>
                  <a:pt x="15830" y="28188"/>
                </a:cubicBezTo>
                <a:cubicBezTo>
                  <a:pt x="15857" y="28191"/>
                  <a:pt x="15885" y="28193"/>
                  <a:pt x="15912" y="28193"/>
                </a:cubicBezTo>
                <a:cubicBezTo>
                  <a:pt x="16182" y="28193"/>
                  <a:pt x="16436" y="28044"/>
                  <a:pt x="16696" y="28044"/>
                </a:cubicBezTo>
                <a:cubicBezTo>
                  <a:pt x="16758" y="28044"/>
                  <a:pt x="16819" y="28052"/>
                  <a:pt x="16882" y="28073"/>
                </a:cubicBezTo>
                <a:cubicBezTo>
                  <a:pt x="18027" y="27798"/>
                  <a:pt x="19285" y="27889"/>
                  <a:pt x="20315" y="27271"/>
                </a:cubicBezTo>
                <a:cubicBezTo>
                  <a:pt x="20385" y="27288"/>
                  <a:pt x="20451" y="27295"/>
                  <a:pt x="20515" y="27295"/>
                </a:cubicBezTo>
                <a:cubicBezTo>
                  <a:pt x="20965" y="27295"/>
                  <a:pt x="21285" y="26910"/>
                  <a:pt x="21678" y="26710"/>
                </a:cubicBezTo>
                <a:cubicBezTo>
                  <a:pt x="21720" y="26719"/>
                  <a:pt x="21760" y="26723"/>
                  <a:pt x="21799" y="26723"/>
                </a:cubicBezTo>
                <a:cubicBezTo>
                  <a:pt x="22235" y="26723"/>
                  <a:pt x="22487" y="26225"/>
                  <a:pt x="22845" y="26046"/>
                </a:cubicBezTo>
                <a:cubicBezTo>
                  <a:pt x="23290" y="25886"/>
                  <a:pt x="23669" y="25601"/>
                  <a:pt x="24070" y="25373"/>
                </a:cubicBezTo>
                <a:cubicBezTo>
                  <a:pt x="24367" y="25211"/>
                  <a:pt x="24424" y="24799"/>
                  <a:pt x="24757" y="24686"/>
                </a:cubicBezTo>
                <a:cubicBezTo>
                  <a:pt x="25191" y="24560"/>
                  <a:pt x="25191" y="23953"/>
                  <a:pt x="25636" y="23884"/>
                </a:cubicBezTo>
                <a:cubicBezTo>
                  <a:pt x="25979" y="23620"/>
                  <a:pt x="26484" y="23483"/>
                  <a:pt x="26611" y="23013"/>
                </a:cubicBezTo>
                <a:cubicBezTo>
                  <a:pt x="26712" y="22956"/>
                  <a:pt x="26918" y="22818"/>
                  <a:pt x="27034" y="22763"/>
                </a:cubicBezTo>
                <a:cubicBezTo>
                  <a:pt x="27251" y="22294"/>
                  <a:pt x="27811" y="22145"/>
                  <a:pt x="27984" y="21651"/>
                </a:cubicBezTo>
                <a:cubicBezTo>
                  <a:pt x="28259" y="21423"/>
                  <a:pt x="28646" y="21401"/>
                  <a:pt x="28899" y="21126"/>
                </a:cubicBezTo>
                <a:cubicBezTo>
                  <a:pt x="29242" y="20772"/>
                  <a:pt x="29791" y="20668"/>
                  <a:pt x="30030" y="20223"/>
                </a:cubicBezTo>
                <a:cubicBezTo>
                  <a:pt x="30236" y="20209"/>
                  <a:pt x="30399" y="20050"/>
                  <a:pt x="30294" y="19844"/>
                </a:cubicBezTo>
                <a:cubicBezTo>
                  <a:pt x="30431" y="19728"/>
                  <a:pt x="30662" y="19684"/>
                  <a:pt x="30648" y="19467"/>
                </a:cubicBezTo>
                <a:cubicBezTo>
                  <a:pt x="30890" y="19374"/>
                  <a:pt x="31017" y="19042"/>
                  <a:pt x="31212" y="18860"/>
                </a:cubicBezTo>
                <a:cubicBezTo>
                  <a:pt x="31118" y="18586"/>
                  <a:pt x="31313" y="18492"/>
                  <a:pt x="31440" y="18322"/>
                </a:cubicBezTo>
                <a:cubicBezTo>
                  <a:pt x="31519" y="18001"/>
                  <a:pt x="31599" y="17693"/>
                  <a:pt x="31725" y="17383"/>
                </a:cubicBezTo>
                <a:cubicBezTo>
                  <a:pt x="31898" y="17097"/>
                  <a:pt x="32296" y="16811"/>
                  <a:pt x="32090" y="16432"/>
                </a:cubicBezTo>
                <a:cubicBezTo>
                  <a:pt x="32126" y="16182"/>
                  <a:pt x="32253" y="15919"/>
                  <a:pt x="32423" y="15735"/>
                </a:cubicBezTo>
                <a:cubicBezTo>
                  <a:pt x="32629" y="15347"/>
                  <a:pt x="32401" y="14946"/>
                  <a:pt x="32332" y="14556"/>
                </a:cubicBezTo>
                <a:cubicBezTo>
                  <a:pt x="32607" y="13949"/>
                  <a:pt x="32321" y="13274"/>
                  <a:pt x="32079" y="12702"/>
                </a:cubicBezTo>
                <a:cubicBezTo>
                  <a:pt x="32195" y="12257"/>
                  <a:pt x="31678" y="12027"/>
                  <a:pt x="31725" y="11593"/>
                </a:cubicBezTo>
                <a:cubicBezTo>
                  <a:pt x="31555" y="10997"/>
                  <a:pt x="31461" y="10379"/>
                  <a:pt x="31255" y="9807"/>
                </a:cubicBezTo>
                <a:cubicBezTo>
                  <a:pt x="31280" y="8948"/>
                  <a:pt x="30879" y="8170"/>
                  <a:pt x="30821" y="7324"/>
                </a:cubicBezTo>
                <a:cubicBezTo>
                  <a:pt x="30594" y="6888"/>
                  <a:pt x="30352" y="6476"/>
                  <a:pt x="30236" y="5995"/>
                </a:cubicBezTo>
                <a:cubicBezTo>
                  <a:pt x="30135" y="5630"/>
                  <a:pt x="29723" y="5481"/>
                  <a:pt x="29563" y="5149"/>
                </a:cubicBezTo>
                <a:cubicBezTo>
                  <a:pt x="29470" y="5012"/>
                  <a:pt x="29459" y="4817"/>
                  <a:pt x="29344" y="4679"/>
                </a:cubicBezTo>
                <a:cubicBezTo>
                  <a:pt x="28899" y="4267"/>
                  <a:pt x="28646" y="3660"/>
                  <a:pt x="28132" y="3306"/>
                </a:cubicBezTo>
                <a:cubicBezTo>
                  <a:pt x="27902" y="2952"/>
                  <a:pt x="27627" y="2597"/>
                  <a:pt x="27215" y="2449"/>
                </a:cubicBezTo>
                <a:cubicBezTo>
                  <a:pt x="26885" y="2301"/>
                  <a:pt x="26701" y="1933"/>
                  <a:pt x="26358" y="1806"/>
                </a:cubicBezTo>
                <a:cubicBezTo>
                  <a:pt x="25842" y="1614"/>
                  <a:pt x="25386" y="1293"/>
                  <a:pt x="24905" y="1051"/>
                </a:cubicBezTo>
                <a:cubicBezTo>
                  <a:pt x="24551" y="996"/>
                  <a:pt x="24229" y="859"/>
                  <a:pt x="23966" y="617"/>
                </a:cubicBezTo>
                <a:cubicBezTo>
                  <a:pt x="23236" y="510"/>
                  <a:pt x="22544" y="199"/>
                  <a:pt x="21809" y="199"/>
                </a:cubicBezTo>
                <a:cubicBezTo>
                  <a:pt x="21750" y="199"/>
                  <a:pt x="21691" y="201"/>
                  <a:pt x="21631" y="205"/>
                </a:cubicBezTo>
                <a:cubicBezTo>
                  <a:pt x="21588" y="210"/>
                  <a:pt x="21546" y="212"/>
                  <a:pt x="21503" y="212"/>
                </a:cubicBezTo>
                <a:cubicBezTo>
                  <a:pt x="21099" y="212"/>
                  <a:pt x="20709" y="1"/>
                  <a:pt x="2031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2121700" y="2728850"/>
            <a:ext cx="49608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Autism Spectrum Disorder</a:t>
            </a:r>
            <a:endParaRPr sz="4700"/>
          </a:p>
        </p:txBody>
      </p:sp>
      <p:sp>
        <p:nvSpPr>
          <p:cNvPr id="265" name="Google Shape;265;p46"/>
          <p:cNvSpPr txBox="1">
            <a:spLocks noGrp="1"/>
          </p:cNvSpPr>
          <p:nvPr>
            <p:ph type="title" idx="2"/>
          </p:nvPr>
        </p:nvSpPr>
        <p:spPr>
          <a:xfrm>
            <a:off x="3965525" y="794975"/>
            <a:ext cx="1213500" cy="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7"/>
          <p:cNvPicPr preferRelativeResize="0"/>
          <p:nvPr/>
        </p:nvPicPr>
        <p:blipFill rotWithShape="1">
          <a:blip r:embed="rId3">
            <a:alphaModFix/>
          </a:blip>
          <a:srcRect l="30012" r="30012"/>
          <a:stretch/>
        </p:blipFill>
        <p:spPr>
          <a:xfrm>
            <a:off x="5254233" y="1336363"/>
            <a:ext cx="2596736" cy="326701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7"/>
          <p:cNvSpPr txBox="1">
            <a:spLocks noGrp="1"/>
          </p:cNvSpPr>
          <p:nvPr>
            <p:ph type="subTitle" idx="1"/>
          </p:nvPr>
        </p:nvSpPr>
        <p:spPr>
          <a:xfrm>
            <a:off x="1104625" y="2292763"/>
            <a:ext cx="32172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developmental disorder that involves challenges in social interaction, communication, cognition, and includes repetitive behaviors. ASD presents differently for each individual.</a:t>
            </a:r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title"/>
          </p:nvPr>
        </p:nvSpPr>
        <p:spPr>
          <a:xfrm>
            <a:off x="932700" y="1228025"/>
            <a:ext cx="4060200" cy="10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Autism Spectrum Disorder (ASD)</a:t>
            </a:r>
            <a:endParaRPr sz="3100"/>
          </a:p>
        </p:txBody>
      </p:sp>
      <p:sp>
        <p:nvSpPr>
          <p:cNvPr id="273" name="Google Shape;273;p47"/>
          <p:cNvSpPr/>
          <p:nvPr/>
        </p:nvSpPr>
        <p:spPr>
          <a:xfrm rot="-5400000">
            <a:off x="4910295" y="1617063"/>
            <a:ext cx="3330367" cy="2642507"/>
          </a:xfrm>
          <a:custGeom>
            <a:avLst/>
            <a:gdLst/>
            <a:ahLst/>
            <a:cxnLst/>
            <a:rect l="l" t="t" r="r" b="b"/>
            <a:pathLst>
              <a:path w="67512" h="83150" extrusionOk="0">
                <a:moveTo>
                  <a:pt x="28155" y="1271"/>
                </a:moveTo>
                <a:cubicBezTo>
                  <a:pt x="30022" y="1271"/>
                  <a:pt x="31947" y="1606"/>
                  <a:pt x="33917" y="2348"/>
                </a:cubicBezTo>
                <a:cubicBezTo>
                  <a:pt x="41803" y="4976"/>
                  <a:pt x="48508" y="11346"/>
                  <a:pt x="54369" y="16992"/>
                </a:cubicBezTo>
                <a:cubicBezTo>
                  <a:pt x="58848" y="21405"/>
                  <a:pt x="64159" y="26206"/>
                  <a:pt x="65272" y="32643"/>
                </a:cubicBezTo>
                <a:cubicBezTo>
                  <a:pt x="66720" y="40904"/>
                  <a:pt x="62590" y="49622"/>
                  <a:pt x="58902" y="56716"/>
                </a:cubicBezTo>
                <a:cubicBezTo>
                  <a:pt x="53430" y="66841"/>
                  <a:pt x="44981" y="77396"/>
                  <a:pt x="33582" y="80977"/>
                </a:cubicBezTo>
                <a:cubicBezTo>
                  <a:pt x="31484" y="81633"/>
                  <a:pt x="29475" y="81937"/>
                  <a:pt x="27559" y="81937"/>
                </a:cubicBezTo>
                <a:cubicBezTo>
                  <a:pt x="19372" y="81937"/>
                  <a:pt x="12894" y="76373"/>
                  <a:pt x="8503" y="68907"/>
                </a:cubicBezTo>
                <a:cubicBezTo>
                  <a:pt x="7940" y="67901"/>
                  <a:pt x="7376" y="66841"/>
                  <a:pt x="6934" y="65715"/>
                </a:cubicBezTo>
                <a:cubicBezTo>
                  <a:pt x="6880" y="65715"/>
                  <a:pt x="6880" y="65661"/>
                  <a:pt x="6880" y="65608"/>
                </a:cubicBezTo>
                <a:cubicBezTo>
                  <a:pt x="3688" y="57950"/>
                  <a:pt x="2186" y="48951"/>
                  <a:pt x="1958" y="41468"/>
                </a:cubicBezTo>
                <a:cubicBezTo>
                  <a:pt x="1958" y="39349"/>
                  <a:pt x="2066" y="37163"/>
                  <a:pt x="2240" y="35097"/>
                </a:cubicBezTo>
                <a:cubicBezTo>
                  <a:pt x="2468" y="33032"/>
                  <a:pt x="2803" y="30967"/>
                  <a:pt x="3192" y="28955"/>
                </a:cubicBezTo>
                <a:cubicBezTo>
                  <a:pt x="4587" y="23081"/>
                  <a:pt x="7041" y="16711"/>
                  <a:pt x="10622" y="11521"/>
                </a:cubicBezTo>
                <a:cubicBezTo>
                  <a:pt x="11400" y="10448"/>
                  <a:pt x="12298" y="9388"/>
                  <a:pt x="13250" y="8383"/>
                </a:cubicBezTo>
                <a:cubicBezTo>
                  <a:pt x="17484" y="4280"/>
                  <a:pt x="22561" y="1271"/>
                  <a:pt x="28155" y="1271"/>
                </a:cubicBezTo>
                <a:close/>
                <a:moveTo>
                  <a:pt x="0" y="1"/>
                </a:moveTo>
                <a:lnTo>
                  <a:pt x="0" y="83149"/>
                </a:lnTo>
                <a:lnTo>
                  <a:pt x="67512" y="83149"/>
                </a:lnTo>
                <a:lnTo>
                  <a:pt x="6751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7"/>
          <p:cNvSpPr/>
          <p:nvPr/>
        </p:nvSpPr>
        <p:spPr>
          <a:xfrm>
            <a:off x="4534101" y="3897738"/>
            <a:ext cx="1176775" cy="532025"/>
          </a:xfrm>
          <a:custGeom>
            <a:avLst/>
            <a:gdLst/>
            <a:ahLst/>
            <a:cxnLst/>
            <a:rect l="l" t="t" r="r" b="b"/>
            <a:pathLst>
              <a:path w="47071" h="21281" extrusionOk="0">
                <a:moveTo>
                  <a:pt x="11204" y="1"/>
                </a:moveTo>
                <a:cubicBezTo>
                  <a:pt x="10982" y="1"/>
                  <a:pt x="10760" y="23"/>
                  <a:pt x="10540" y="84"/>
                </a:cubicBezTo>
                <a:cubicBezTo>
                  <a:pt x="10095" y="221"/>
                  <a:pt x="9625" y="141"/>
                  <a:pt x="9166" y="221"/>
                </a:cubicBezTo>
                <a:cubicBezTo>
                  <a:pt x="8946" y="113"/>
                  <a:pt x="8720" y="75"/>
                  <a:pt x="8490" y="75"/>
                </a:cubicBezTo>
                <a:cubicBezTo>
                  <a:pt x="7990" y="75"/>
                  <a:pt x="7475" y="253"/>
                  <a:pt x="6980" y="268"/>
                </a:cubicBezTo>
                <a:cubicBezTo>
                  <a:pt x="6809" y="383"/>
                  <a:pt x="6603" y="452"/>
                  <a:pt x="6408" y="531"/>
                </a:cubicBezTo>
                <a:cubicBezTo>
                  <a:pt x="6363" y="537"/>
                  <a:pt x="6317" y="540"/>
                  <a:pt x="6272" y="540"/>
                </a:cubicBezTo>
                <a:cubicBezTo>
                  <a:pt x="6031" y="540"/>
                  <a:pt x="5791" y="471"/>
                  <a:pt x="5550" y="471"/>
                </a:cubicBezTo>
                <a:cubicBezTo>
                  <a:pt x="5493" y="471"/>
                  <a:pt x="5436" y="475"/>
                  <a:pt x="5378" y="485"/>
                </a:cubicBezTo>
                <a:cubicBezTo>
                  <a:pt x="4977" y="633"/>
                  <a:pt x="4623" y="839"/>
                  <a:pt x="4258" y="1045"/>
                </a:cubicBezTo>
                <a:cubicBezTo>
                  <a:pt x="3730" y="1171"/>
                  <a:pt x="3134" y="1160"/>
                  <a:pt x="2711" y="1561"/>
                </a:cubicBezTo>
                <a:cubicBezTo>
                  <a:pt x="2346" y="2031"/>
                  <a:pt x="2140" y="2591"/>
                  <a:pt x="1775" y="3061"/>
                </a:cubicBezTo>
                <a:cubicBezTo>
                  <a:pt x="1475" y="3459"/>
                  <a:pt x="1431" y="3954"/>
                  <a:pt x="1385" y="4421"/>
                </a:cubicBezTo>
                <a:cubicBezTo>
                  <a:pt x="1396" y="4937"/>
                  <a:pt x="1132" y="5382"/>
                  <a:pt x="973" y="5852"/>
                </a:cubicBezTo>
                <a:cubicBezTo>
                  <a:pt x="824" y="6082"/>
                  <a:pt x="629" y="6368"/>
                  <a:pt x="756" y="6643"/>
                </a:cubicBezTo>
                <a:cubicBezTo>
                  <a:pt x="789" y="6838"/>
                  <a:pt x="550" y="7167"/>
                  <a:pt x="835" y="7203"/>
                </a:cubicBezTo>
                <a:cubicBezTo>
                  <a:pt x="789" y="7717"/>
                  <a:pt x="915" y="8381"/>
                  <a:pt x="423" y="8725"/>
                </a:cubicBezTo>
                <a:cubicBezTo>
                  <a:pt x="344" y="9148"/>
                  <a:pt x="388" y="9606"/>
                  <a:pt x="138" y="9972"/>
                </a:cubicBezTo>
                <a:cubicBezTo>
                  <a:pt x="0" y="10120"/>
                  <a:pt x="228" y="10351"/>
                  <a:pt x="33" y="10477"/>
                </a:cubicBezTo>
                <a:cubicBezTo>
                  <a:pt x="80" y="11026"/>
                  <a:pt x="0" y="11609"/>
                  <a:pt x="228" y="12125"/>
                </a:cubicBezTo>
                <a:cubicBezTo>
                  <a:pt x="91" y="12455"/>
                  <a:pt x="275" y="12812"/>
                  <a:pt x="388" y="13119"/>
                </a:cubicBezTo>
                <a:cubicBezTo>
                  <a:pt x="525" y="13600"/>
                  <a:pt x="937" y="13943"/>
                  <a:pt x="1074" y="14424"/>
                </a:cubicBezTo>
                <a:cubicBezTo>
                  <a:pt x="1121" y="14699"/>
                  <a:pt x="1305" y="14951"/>
                  <a:pt x="1338" y="15237"/>
                </a:cubicBezTo>
                <a:cubicBezTo>
                  <a:pt x="1648" y="15569"/>
                  <a:pt x="1912" y="15935"/>
                  <a:pt x="2118" y="16347"/>
                </a:cubicBezTo>
                <a:cubicBezTo>
                  <a:pt x="3148" y="17640"/>
                  <a:pt x="4291" y="19060"/>
                  <a:pt x="5974" y="19505"/>
                </a:cubicBezTo>
                <a:cubicBezTo>
                  <a:pt x="6774" y="19700"/>
                  <a:pt x="7485" y="20145"/>
                  <a:pt x="8252" y="20420"/>
                </a:cubicBezTo>
                <a:cubicBezTo>
                  <a:pt x="9303" y="20673"/>
                  <a:pt x="10380" y="20821"/>
                  <a:pt x="11457" y="20969"/>
                </a:cubicBezTo>
                <a:cubicBezTo>
                  <a:pt x="11637" y="20995"/>
                  <a:pt x="11817" y="21005"/>
                  <a:pt x="11997" y="21005"/>
                </a:cubicBezTo>
                <a:cubicBezTo>
                  <a:pt x="12777" y="21005"/>
                  <a:pt x="13559" y="20810"/>
                  <a:pt x="14339" y="20810"/>
                </a:cubicBezTo>
                <a:cubicBezTo>
                  <a:pt x="14442" y="20810"/>
                  <a:pt x="14546" y="20813"/>
                  <a:pt x="14649" y="20821"/>
                </a:cubicBezTo>
                <a:cubicBezTo>
                  <a:pt x="15070" y="20883"/>
                  <a:pt x="15485" y="20905"/>
                  <a:pt x="15902" y="20905"/>
                </a:cubicBezTo>
                <a:cubicBezTo>
                  <a:pt x="16018" y="20905"/>
                  <a:pt x="16134" y="20904"/>
                  <a:pt x="16250" y="20901"/>
                </a:cubicBezTo>
                <a:lnTo>
                  <a:pt x="16250" y="20752"/>
                </a:lnTo>
                <a:cubicBezTo>
                  <a:pt x="16387" y="20741"/>
                  <a:pt x="16651" y="20741"/>
                  <a:pt x="16788" y="20741"/>
                </a:cubicBezTo>
                <a:lnTo>
                  <a:pt x="16788" y="20662"/>
                </a:lnTo>
                <a:cubicBezTo>
                  <a:pt x="17881" y="20755"/>
                  <a:pt x="18972" y="21042"/>
                  <a:pt x="20064" y="21042"/>
                </a:cubicBezTo>
                <a:cubicBezTo>
                  <a:pt x="20449" y="21042"/>
                  <a:pt x="20834" y="21007"/>
                  <a:pt x="21219" y="20914"/>
                </a:cubicBezTo>
                <a:cubicBezTo>
                  <a:pt x="21260" y="20915"/>
                  <a:pt x="21301" y="20916"/>
                  <a:pt x="21343" y="20916"/>
                </a:cubicBezTo>
                <a:cubicBezTo>
                  <a:pt x="21929" y="20916"/>
                  <a:pt x="22521" y="20819"/>
                  <a:pt x="23113" y="20819"/>
                </a:cubicBezTo>
                <a:cubicBezTo>
                  <a:pt x="23371" y="20819"/>
                  <a:pt x="23628" y="20837"/>
                  <a:pt x="23886" y="20890"/>
                </a:cubicBezTo>
                <a:cubicBezTo>
                  <a:pt x="24050" y="20934"/>
                  <a:pt x="24215" y="20949"/>
                  <a:pt x="24380" y="20949"/>
                </a:cubicBezTo>
                <a:cubicBezTo>
                  <a:pt x="24722" y="20949"/>
                  <a:pt x="25067" y="20885"/>
                  <a:pt x="25415" y="20885"/>
                </a:cubicBezTo>
                <a:cubicBezTo>
                  <a:pt x="25557" y="20885"/>
                  <a:pt x="25699" y="20896"/>
                  <a:pt x="25842" y="20925"/>
                </a:cubicBezTo>
                <a:cubicBezTo>
                  <a:pt x="26467" y="21060"/>
                  <a:pt x="27071" y="21280"/>
                  <a:pt x="27718" y="21280"/>
                </a:cubicBezTo>
                <a:cubicBezTo>
                  <a:pt x="27733" y="21280"/>
                  <a:pt x="27749" y="21280"/>
                  <a:pt x="27764" y="21280"/>
                </a:cubicBezTo>
                <a:cubicBezTo>
                  <a:pt x="27795" y="21280"/>
                  <a:pt x="27827" y="21281"/>
                  <a:pt x="27858" y="21281"/>
                </a:cubicBezTo>
                <a:cubicBezTo>
                  <a:pt x="28832" y="21281"/>
                  <a:pt x="29775" y="20957"/>
                  <a:pt x="30739" y="20901"/>
                </a:cubicBezTo>
                <a:cubicBezTo>
                  <a:pt x="30979" y="20930"/>
                  <a:pt x="31218" y="20941"/>
                  <a:pt x="31458" y="20941"/>
                </a:cubicBezTo>
                <a:cubicBezTo>
                  <a:pt x="31780" y="20941"/>
                  <a:pt x="32101" y="20921"/>
                  <a:pt x="32423" y="20901"/>
                </a:cubicBezTo>
                <a:cubicBezTo>
                  <a:pt x="32509" y="20896"/>
                  <a:pt x="32596" y="20893"/>
                  <a:pt x="32684" y="20893"/>
                </a:cubicBezTo>
                <a:cubicBezTo>
                  <a:pt x="33195" y="20893"/>
                  <a:pt x="33711" y="20968"/>
                  <a:pt x="34221" y="20968"/>
                </a:cubicBezTo>
                <a:cubicBezTo>
                  <a:pt x="34564" y="20968"/>
                  <a:pt x="34904" y="20934"/>
                  <a:pt x="35238" y="20821"/>
                </a:cubicBezTo>
                <a:cubicBezTo>
                  <a:pt x="35719" y="20708"/>
                  <a:pt x="36131" y="20420"/>
                  <a:pt x="36622" y="20365"/>
                </a:cubicBezTo>
                <a:cubicBezTo>
                  <a:pt x="37573" y="20101"/>
                  <a:pt x="38603" y="20134"/>
                  <a:pt x="39517" y="19758"/>
                </a:cubicBezTo>
                <a:lnTo>
                  <a:pt x="39517" y="19758"/>
                </a:lnTo>
                <a:lnTo>
                  <a:pt x="39506" y="19838"/>
                </a:lnTo>
                <a:cubicBezTo>
                  <a:pt x="39734" y="19827"/>
                  <a:pt x="39886" y="19610"/>
                  <a:pt x="40103" y="19574"/>
                </a:cubicBezTo>
                <a:cubicBezTo>
                  <a:pt x="40526" y="19209"/>
                  <a:pt x="40847" y="18692"/>
                  <a:pt x="41429" y="18544"/>
                </a:cubicBezTo>
                <a:cubicBezTo>
                  <a:pt x="41784" y="18360"/>
                  <a:pt x="42207" y="18407"/>
                  <a:pt x="42564" y="18223"/>
                </a:cubicBezTo>
                <a:cubicBezTo>
                  <a:pt x="43272" y="17756"/>
                  <a:pt x="44223" y="17651"/>
                  <a:pt x="44761" y="16918"/>
                </a:cubicBezTo>
                <a:cubicBezTo>
                  <a:pt x="45365" y="16025"/>
                  <a:pt x="45654" y="14940"/>
                  <a:pt x="45665" y="13864"/>
                </a:cubicBezTo>
                <a:cubicBezTo>
                  <a:pt x="45755" y="13636"/>
                  <a:pt x="45434" y="13463"/>
                  <a:pt x="45585" y="13246"/>
                </a:cubicBezTo>
                <a:cubicBezTo>
                  <a:pt x="45722" y="13040"/>
                  <a:pt x="45549" y="12787"/>
                  <a:pt x="45676" y="12581"/>
                </a:cubicBezTo>
                <a:cubicBezTo>
                  <a:pt x="45972" y="11941"/>
                  <a:pt x="45709" y="11254"/>
                  <a:pt x="45835" y="10601"/>
                </a:cubicBezTo>
                <a:cubicBezTo>
                  <a:pt x="46041" y="10235"/>
                  <a:pt x="45629" y="10167"/>
                  <a:pt x="45538" y="9914"/>
                </a:cubicBezTo>
                <a:cubicBezTo>
                  <a:pt x="45744" y="9560"/>
                  <a:pt x="46167" y="9365"/>
                  <a:pt x="46373" y="8999"/>
                </a:cubicBezTo>
                <a:cubicBezTo>
                  <a:pt x="46340" y="8461"/>
                  <a:pt x="46384" y="7763"/>
                  <a:pt x="46901" y="7467"/>
                </a:cubicBezTo>
                <a:cubicBezTo>
                  <a:pt x="46854" y="7066"/>
                  <a:pt x="47071" y="6654"/>
                  <a:pt x="46876" y="6288"/>
                </a:cubicBezTo>
                <a:cubicBezTo>
                  <a:pt x="46695" y="5978"/>
                  <a:pt x="46409" y="5692"/>
                  <a:pt x="46500" y="5291"/>
                </a:cubicBezTo>
                <a:cubicBezTo>
                  <a:pt x="46327" y="5028"/>
                  <a:pt x="46203" y="4673"/>
                  <a:pt x="45871" y="4627"/>
                </a:cubicBezTo>
                <a:cubicBezTo>
                  <a:pt x="45618" y="4366"/>
                  <a:pt x="45206" y="4352"/>
                  <a:pt x="44989" y="4066"/>
                </a:cubicBezTo>
                <a:cubicBezTo>
                  <a:pt x="44933" y="3996"/>
                  <a:pt x="44866" y="3971"/>
                  <a:pt x="44794" y="3971"/>
                </a:cubicBezTo>
                <a:cubicBezTo>
                  <a:pt x="44645" y="3971"/>
                  <a:pt x="44474" y="4078"/>
                  <a:pt x="44335" y="4102"/>
                </a:cubicBezTo>
                <a:cubicBezTo>
                  <a:pt x="43764" y="3701"/>
                  <a:pt x="43294" y="3163"/>
                  <a:pt x="42643" y="2899"/>
                </a:cubicBezTo>
                <a:cubicBezTo>
                  <a:pt x="42138" y="2693"/>
                  <a:pt x="41671" y="2429"/>
                  <a:pt x="41166" y="2248"/>
                </a:cubicBezTo>
                <a:cubicBezTo>
                  <a:pt x="40881" y="2216"/>
                  <a:pt x="40597" y="2108"/>
                  <a:pt x="40317" y="2108"/>
                </a:cubicBezTo>
                <a:cubicBezTo>
                  <a:pt x="40191" y="2108"/>
                  <a:pt x="40065" y="2130"/>
                  <a:pt x="39940" y="2190"/>
                </a:cubicBezTo>
                <a:cubicBezTo>
                  <a:pt x="39911" y="2208"/>
                  <a:pt x="39885" y="2216"/>
                  <a:pt x="39860" y="2216"/>
                </a:cubicBezTo>
                <a:cubicBezTo>
                  <a:pt x="39759" y="2216"/>
                  <a:pt x="39688" y="2095"/>
                  <a:pt x="39586" y="2075"/>
                </a:cubicBezTo>
                <a:cubicBezTo>
                  <a:pt x="39076" y="2055"/>
                  <a:pt x="38601" y="1825"/>
                  <a:pt x="38098" y="1825"/>
                </a:cubicBezTo>
                <a:cubicBezTo>
                  <a:pt x="38038" y="1825"/>
                  <a:pt x="37977" y="1829"/>
                  <a:pt x="37916" y="1836"/>
                </a:cubicBezTo>
                <a:cubicBezTo>
                  <a:pt x="37750" y="1861"/>
                  <a:pt x="37584" y="1872"/>
                  <a:pt x="37418" y="1872"/>
                </a:cubicBezTo>
                <a:cubicBezTo>
                  <a:pt x="36991" y="1872"/>
                  <a:pt x="36567" y="1798"/>
                  <a:pt x="36153" y="1699"/>
                </a:cubicBezTo>
                <a:cubicBezTo>
                  <a:pt x="36107" y="1689"/>
                  <a:pt x="36062" y="1685"/>
                  <a:pt x="36018" y="1685"/>
                </a:cubicBezTo>
                <a:cubicBezTo>
                  <a:pt x="35867" y="1685"/>
                  <a:pt x="35720" y="1729"/>
                  <a:pt x="35573" y="1729"/>
                </a:cubicBezTo>
                <a:cubicBezTo>
                  <a:pt x="35511" y="1729"/>
                  <a:pt x="35449" y="1721"/>
                  <a:pt x="35386" y="1699"/>
                </a:cubicBezTo>
                <a:cubicBezTo>
                  <a:pt x="35166" y="1632"/>
                  <a:pt x="34940" y="1609"/>
                  <a:pt x="34713" y="1609"/>
                </a:cubicBezTo>
                <a:cubicBezTo>
                  <a:pt x="34434" y="1609"/>
                  <a:pt x="34153" y="1644"/>
                  <a:pt x="33876" y="1674"/>
                </a:cubicBezTo>
                <a:cubicBezTo>
                  <a:pt x="33486" y="1594"/>
                  <a:pt x="33109" y="1468"/>
                  <a:pt x="32719" y="1388"/>
                </a:cubicBezTo>
                <a:cubicBezTo>
                  <a:pt x="32690" y="1385"/>
                  <a:pt x="32661" y="1383"/>
                  <a:pt x="32632" y="1383"/>
                </a:cubicBezTo>
                <a:cubicBezTo>
                  <a:pt x="32468" y="1383"/>
                  <a:pt x="32310" y="1432"/>
                  <a:pt x="32151" y="1432"/>
                </a:cubicBezTo>
                <a:cubicBezTo>
                  <a:pt x="32085" y="1432"/>
                  <a:pt x="32019" y="1424"/>
                  <a:pt x="31953" y="1399"/>
                </a:cubicBezTo>
                <a:cubicBezTo>
                  <a:pt x="31926" y="1404"/>
                  <a:pt x="31899" y="1406"/>
                  <a:pt x="31873" y="1406"/>
                </a:cubicBezTo>
                <a:cubicBezTo>
                  <a:pt x="31598" y="1406"/>
                  <a:pt x="31371" y="1166"/>
                  <a:pt x="31117" y="1166"/>
                </a:cubicBezTo>
                <a:cubicBezTo>
                  <a:pt x="31047" y="1166"/>
                  <a:pt x="30976" y="1184"/>
                  <a:pt x="30901" y="1229"/>
                </a:cubicBezTo>
                <a:cubicBezTo>
                  <a:pt x="30603" y="1137"/>
                  <a:pt x="30303" y="1115"/>
                  <a:pt x="30001" y="1115"/>
                </a:cubicBezTo>
                <a:cubicBezTo>
                  <a:pt x="29729" y="1115"/>
                  <a:pt x="29456" y="1133"/>
                  <a:pt x="29183" y="1133"/>
                </a:cubicBezTo>
                <a:cubicBezTo>
                  <a:pt x="28966" y="1133"/>
                  <a:pt x="28748" y="1121"/>
                  <a:pt x="28531" y="1081"/>
                </a:cubicBezTo>
                <a:cubicBezTo>
                  <a:pt x="28429" y="1114"/>
                  <a:pt x="28336" y="1182"/>
                  <a:pt x="28234" y="1207"/>
                </a:cubicBezTo>
                <a:cubicBezTo>
                  <a:pt x="28149" y="1176"/>
                  <a:pt x="28063" y="1165"/>
                  <a:pt x="27977" y="1165"/>
                </a:cubicBezTo>
                <a:cubicBezTo>
                  <a:pt x="27742" y="1165"/>
                  <a:pt x="27504" y="1249"/>
                  <a:pt x="27265" y="1249"/>
                </a:cubicBezTo>
                <a:cubicBezTo>
                  <a:pt x="27203" y="1249"/>
                  <a:pt x="27140" y="1244"/>
                  <a:pt x="27078" y="1229"/>
                </a:cubicBezTo>
                <a:cubicBezTo>
                  <a:pt x="26402" y="1193"/>
                  <a:pt x="25726" y="1149"/>
                  <a:pt x="25053" y="1034"/>
                </a:cubicBezTo>
                <a:cubicBezTo>
                  <a:pt x="24732" y="839"/>
                  <a:pt x="24331" y="943"/>
                  <a:pt x="23977" y="875"/>
                </a:cubicBezTo>
                <a:cubicBezTo>
                  <a:pt x="23955" y="871"/>
                  <a:pt x="23935" y="869"/>
                  <a:pt x="23914" y="869"/>
                </a:cubicBezTo>
                <a:cubicBezTo>
                  <a:pt x="23738" y="869"/>
                  <a:pt x="23573" y="994"/>
                  <a:pt x="23400" y="994"/>
                </a:cubicBezTo>
                <a:cubicBezTo>
                  <a:pt x="23348" y="994"/>
                  <a:pt x="23296" y="983"/>
                  <a:pt x="23243" y="954"/>
                </a:cubicBezTo>
                <a:cubicBezTo>
                  <a:pt x="23119" y="895"/>
                  <a:pt x="22994" y="880"/>
                  <a:pt x="22870" y="880"/>
                </a:cubicBezTo>
                <a:cubicBezTo>
                  <a:pt x="22753" y="880"/>
                  <a:pt x="22637" y="893"/>
                  <a:pt x="22520" y="893"/>
                </a:cubicBezTo>
                <a:cubicBezTo>
                  <a:pt x="22475" y="893"/>
                  <a:pt x="22431" y="891"/>
                  <a:pt x="22386" y="886"/>
                </a:cubicBezTo>
                <a:cubicBezTo>
                  <a:pt x="20680" y="507"/>
                  <a:pt x="18942" y="658"/>
                  <a:pt x="17225" y="496"/>
                </a:cubicBezTo>
                <a:cubicBezTo>
                  <a:pt x="17166" y="505"/>
                  <a:pt x="17107" y="509"/>
                  <a:pt x="17048" y="509"/>
                </a:cubicBezTo>
                <a:cubicBezTo>
                  <a:pt x="16645" y="509"/>
                  <a:pt x="16258" y="323"/>
                  <a:pt x="15848" y="323"/>
                </a:cubicBezTo>
                <a:cubicBezTo>
                  <a:pt x="15788" y="323"/>
                  <a:pt x="15728" y="327"/>
                  <a:pt x="15668" y="336"/>
                </a:cubicBezTo>
                <a:cubicBezTo>
                  <a:pt x="15508" y="376"/>
                  <a:pt x="15348" y="391"/>
                  <a:pt x="15189" y="391"/>
                </a:cubicBezTo>
                <a:cubicBezTo>
                  <a:pt x="14786" y="391"/>
                  <a:pt x="14385" y="298"/>
                  <a:pt x="13981" y="298"/>
                </a:cubicBezTo>
                <a:cubicBezTo>
                  <a:pt x="13815" y="298"/>
                  <a:pt x="13649" y="314"/>
                  <a:pt x="13481" y="358"/>
                </a:cubicBezTo>
                <a:cubicBezTo>
                  <a:pt x="13453" y="368"/>
                  <a:pt x="13425" y="372"/>
                  <a:pt x="13398" y="372"/>
                </a:cubicBezTo>
                <a:cubicBezTo>
                  <a:pt x="13220" y="372"/>
                  <a:pt x="13073" y="192"/>
                  <a:pt x="12893" y="192"/>
                </a:cubicBezTo>
                <a:cubicBezTo>
                  <a:pt x="12873" y="192"/>
                  <a:pt x="12852" y="194"/>
                  <a:pt x="12830" y="199"/>
                </a:cubicBezTo>
                <a:cubicBezTo>
                  <a:pt x="12286" y="135"/>
                  <a:pt x="11743" y="1"/>
                  <a:pt x="112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7"/>
          <p:cNvSpPr/>
          <p:nvPr/>
        </p:nvSpPr>
        <p:spPr>
          <a:xfrm rot="-5400000">
            <a:off x="4785371" y="1619194"/>
            <a:ext cx="3315846" cy="2533487"/>
          </a:xfrm>
          <a:custGeom>
            <a:avLst/>
            <a:gdLst/>
            <a:ahLst/>
            <a:cxnLst/>
            <a:rect l="l" t="t" r="r" b="b"/>
            <a:pathLst>
              <a:path w="64883" h="81182" extrusionOk="0">
                <a:moveTo>
                  <a:pt x="8828" y="10333"/>
                </a:moveTo>
                <a:cubicBezTo>
                  <a:pt x="4877" y="15573"/>
                  <a:pt x="2566" y="21745"/>
                  <a:pt x="1267" y="28172"/>
                </a:cubicBezTo>
                <a:lnTo>
                  <a:pt x="1267" y="28172"/>
                </a:lnTo>
                <a:cubicBezTo>
                  <a:pt x="2657" y="22188"/>
                  <a:pt x="5178" y="15621"/>
                  <a:pt x="8828" y="10333"/>
                </a:cubicBezTo>
                <a:close/>
                <a:moveTo>
                  <a:pt x="1267" y="28172"/>
                </a:moveTo>
                <a:lnTo>
                  <a:pt x="1267" y="28172"/>
                </a:lnTo>
                <a:cubicBezTo>
                  <a:pt x="794" y="30211"/>
                  <a:pt x="452" y="32182"/>
                  <a:pt x="241" y="34012"/>
                </a:cubicBezTo>
                <a:cubicBezTo>
                  <a:pt x="57" y="36081"/>
                  <a:pt x="1" y="38411"/>
                  <a:pt x="86" y="40898"/>
                </a:cubicBezTo>
                <a:lnTo>
                  <a:pt x="86" y="40898"/>
                </a:lnTo>
                <a:cubicBezTo>
                  <a:pt x="60" y="38598"/>
                  <a:pt x="149" y="36312"/>
                  <a:pt x="349" y="34065"/>
                </a:cubicBezTo>
                <a:cubicBezTo>
                  <a:pt x="574" y="32090"/>
                  <a:pt x="874" y="30119"/>
                  <a:pt x="1267" y="28172"/>
                </a:cubicBezTo>
                <a:close/>
                <a:moveTo>
                  <a:pt x="86" y="40898"/>
                </a:moveTo>
                <a:cubicBezTo>
                  <a:pt x="178" y="48828"/>
                  <a:pt x="1654" y="56927"/>
                  <a:pt x="4804" y="64163"/>
                </a:cubicBezTo>
                <a:lnTo>
                  <a:pt x="4804" y="64163"/>
                </a:lnTo>
                <a:cubicBezTo>
                  <a:pt x="1797" y="56772"/>
                  <a:pt x="337" y="48163"/>
                  <a:pt x="86" y="40898"/>
                </a:cubicBezTo>
                <a:close/>
                <a:moveTo>
                  <a:pt x="25570" y="0"/>
                </a:moveTo>
                <a:cubicBezTo>
                  <a:pt x="18543" y="0"/>
                  <a:pt x="12962" y="4346"/>
                  <a:pt x="8828" y="10333"/>
                </a:cubicBezTo>
                <a:lnTo>
                  <a:pt x="8828" y="10333"/>
                </a:lnTo>
                <a:cubicBezTo>
                  <a:pt x="9607" y="9301"/>
                  <a:pt x="10449" y="8305"/>
                  <a:pt x="11359" y="7351"/>
                </a:cubicBezTo>
                <a:cubicBezTo>
                  <a:pt x="15592" y="3248"/>
                  <a:pt x="20670" y="239"/>
                  <a:pt x="26264" y="239"/>
                </a:cubicBezTo>
                <a:cubicBezTo>
                  <a:pt x="28131" y="239"/>
                  <a:pt x="30056" y="574"/>
                  <a:pt x="32026" y="1316"/>
                </a:cubicBezTo>
                <a:cubicBezTo>
                  <a:pt x="39911" y="3944"/>
                  <a:pt x="46617" y="10314"/>
                  <a:pt x="52478" y="15960"/>
                </a:cubicBezTo>
                <a:cubicBezTo>
                  <a:pt x="56957" y="20373"/>
                  <a:pt x="62268" y="25174"/>
                  <a:pt x="63381" y="31611"/>
                </a:cubicBezTo>
                <a:cubicBezTo>
                  <a:pt x="64829" y="39872"/>
                  <a:pt x="60699" y="48590"/>
                  <a:pt x="57010" y="55684"/>
                </a:cubicBezTo>
                <a:cubicBezTo>
                  <a:pt x="51539" y="65809"/>
                  <a:pt x="43090" y="76364"/>
                  <a:pt x="31690" y="79945"/>
                </a:cubicBezTo>
                <a:cubicBezTo>
                  <a:pt x="29593" y="80601"/>
                  <a:pt x="27583" y="80905"/>
                  <a:pt x="25668" y="80905"/>
                </a:cubicBezTo>
                <a:cubicBezTo>
                  <a:pt x="17481" y="80905"/>
                  <a:pt x="11002" y="75341"/>
                  <a:pt x="6612" y="67875"/>
                </a:cubicBezTo>
                <a:cubicBezTo>
                  <a:pt x="5957" y="66667"/>
                  <a:pt x="5355" y="65428"/>
                  <a:pt x="4804" y="64163"/>
                </a:cubicBezTo>
                <a:lnTo>
                  <a:pt x="4804" y="64163"/>
                </a:lnTo>
                <a:cubicBezTo>
                  <a:pt x="8677" y="73683"/>
                  <a:pt x="15116" y="81182"/>
                  <a:pt x="24842" y="81182"/>
                </a:cubicBezTo>
                <a:cubicBezTo>
                  <a:pt x="26966" y="81182"/>
                  <a:pt x="29246" y="80824"/>
                  <a:pt x="31690" y="80052"/>
                </a:cubicBezTo>
                <a:cubicBezTo>
                  <a:pt x="43090" y="76471"/>
                  <a:pt x="51592" y="65863"/>
                  <a:pt x="57118" y="55684"/>
                </a:cubicBezTo>
                <a:cubicBezTo>
                  <a:pt x="60927" y="48710"/>
                  <a:pt x="64883" y="39711"/>
                  <a:pt x="63488" y="31544"/>
                </a:cubicBezTo>
                <a:cubicBezTo>
                  <a:pt x="62375" y="25174"/>
                  <a:pt x="57010" y="20212"/>
                  <a:pt x="52598" y="15907"/>
                </a:cubicBezTo>
                <a:cubicBezTo>
                  <a:pt x="46671" y="10261"/>
                  <a:pt x="39965" y="3837"/>
                  <a:pt x="32026" y="1155"/>
                </a:cubicBezTo>
                <a:cubicBezTo>
                  <a:pt x="29753" y="363"/>
                  <a:pt x="27601" y="0"/>
                  <a:pt x="25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8"/>
          <p:cNvSpPr txBox="1">
            <a:spLocks noGrp="1"/>
          </p:cNvSpPr>
          <p:nvPr>
            <p:ph type="subTitle" idx="1"/>
          </p:nvPr>
        </p:nvSpPr>
        <p:spPr>
          <a:xfrm>
            <a:off x="578650" y="1907400"/>
            <a:ext cx="4329000" cy="26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Youth population “aging out”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Officer citizen safety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Make the best use of time and resources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Avoid litigation and negative press coverage</a:t>
            </a:r>
            <a:endParaRPr sz="1800"/>
          </a:p>
        </p:txBody>
      </p:sp>
      <p:sp>
        <p:nvSpPr>
          <p:cNvPr id="281" name="Google Shape;281;p48"/>
          <p:cNvSpPr txBox="1">
            <a:spLocks noGrp="1"/>
          </p:cNvSpPr>
          <p:nvPr>
            <p:ph type="title"/>
          </p:nvPr>
        </p:nvSpPr>
        <p:spPr>
          <a:xfrm>
            <a:off x="525075" y="1102250"/>
            <a:ext cx="470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Why train officers on the topic of Autism?</a:t>
            </a:r>
            <a:endParaRPr sz="3700"/>
          </a:p>
        </p:txBody>
      </p:sp>
      <p:pic>
        <p:nvPicPr>
          <p:cNvPr id="282" name="Google Shape;2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650" y="1285900"/>
            <a:ext cx="3234476" cy="22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9712" y="3371400"/>
            <a:ext cx="2850351" cy="17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9"/>
          <p:cNvSpPr txBox="1">
            <a:spLocks noGrp="1"/>
          </p:cNvSpPr>
          <p:nvPr>
            <p:ph type="subTitle" idx="1"/>
          </p:nvPr>
        </p:nvSpPr>
        <p:spPr>
          <a:xfrm>
            <a:off x="867975" y="1639496"/>
            <a:ext cx="4200600" cy="32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Ribbon, puzzle pieces, primary colors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Autism Awareness Month is April and the symbolic color is blue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Symbols may be on license plates, cars, window clings, stickers, bracelets, or shirts</a:t>
            </a:r>
            <a:endParaRPr sz="1800"/>
          </a:p>
        </p:txBody>
      </p:sp>
      <p:sp>
        <p:nvSpPr>
          <p:cNvPr id="289" name="Google Shape;289;p49"/>
          <p:cNvSpPr txBox="1">
            <a:spLocks noGrp="1"/>
          </p:cNvSpPr>
          <p:nvPr>
            <p:ph type="title"/>
          </p:nvPr>
        </p:nvSpPr>
        <p:spPr>
          <a:xfrm>
            <a:off x="739375" y="962950"/>
            <a:ext cx="4513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Symbols of Autism</a:t>
            </a:r>
            <a:endParaRPr/>
          </a:p>
        </p:txBody>
      </p:sp>
      <p:pic>
        <p:nvPicPr>
          <p:cNvPr id="290" name="Google Shape;29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874" y="1535648"/>
            <a:ext cx="1878000" cy="145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8661" y="1535655"/>
            <a:ext cx="895713" cy="14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2873" y="2986700"/>
            <a:ext cx="1261950" cy="12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9450" y="3089975"/>
            <a:ext cx="1514925" cy="10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Statistics</a:t>
            </a:r>
            <a:endParaRPr/>
          </a:p>
        </p:txBody>
      </p:sp>
      <p:sp>
        <p:nvSpPr>
          <p:cNvPr id="299" name="Google Shape;299;p50"/>
          <p:cNvSpPr txBox="1"/>
          <p:nvPr/>
        </p:nvSpPr>
        <p:spPr>
          <a:xfrm>
            <a:off x="862400" y="1134475"/>
            <a:ext cx="2198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43953"/>
                </a:solidFill>
                <a:latin typeface="Alice"/>
                <a:ea typeface="Alice"/>
                <a:cs typeface="Alice"/>
                <a:sym typeface="Alice"/>
              </a:rPr>
              <a:t>Gender</a:t>
            </a:r>
            <a:endParaRPr sz="2500">
              <a:solidFill>
                <a:srgbClr val="34395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00" name="Google Shape;300;p50"/>
          <p:cNvSpPr txBox="1"/>
          <p:nvPr/>
        </p:nvSpPr>
        <p:spPr>
          <a:xfrm>
            <a:off x="720000" y="1644800"/>
            <a:ext cx="2483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953"/>
                </a:solidFill>
                <a:latin typeface="Work Sans"/>
                <a:ea typeface="Work Sans"/>
                <a:cs typeface="Work Sans"/>
                <a:sym typeface="Work Sans"/>
              </a:rPr>
              <a:t>Boys are 4x’s more likely to be diagnosed than girls</a:t>
            </a:r>
            <a:endParaRPr>
              <a:solidFill>
                <a:srgbClr val="34395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01" name="Google Shape;301;p50"/>
          <p:cNvSpPr txBox="1"/>
          <p:nvPr/>
        </p:nvSpPr>
        <p:spPr>
          <a:xfrm>
            <a:off x="6090225" y="1134475"/>
            <a:ext cx="2345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43953"/>
                </a:solidFill>
                <a:latin typeface="Alice"/>
                <a:ea typeface="Alice"/>
                <a:cs typeface="Alice"/>
                <a:sym typeface="Alice"/>
              </a:rPr>
              <a:t>Demographics</a:t>
            </a:r>
            <a:endParaRPr sz="2500">
              <a:solidFill>
                <a:srgbClr val="34395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02" name="Google Shape;302;p50"/>
          <p:cNvSpPr txBox="1"/>
          <p:nvPr/>
        </p:nvSpPr>
        <p:spPr>
          <a:xfrm>
            <a:off x="6090225" y="1644800"/>
            <a:ext cx="219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Effects all ethnic &amp; socioeconomic groups</a:t>
            </a:r>
            <a:endParaRPr>
              <a:solidFill>
                <a:srgbClr val="34395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03" name="Google Shape;303;p50"/>
          <p:cNvSpPr txBox="1"/>
          <p:nvPr/>
        </p:nvSpPr>
        <p:spPr>
          <a:xfrm>
            <a:off x="3472800" y="1134475"/>
            <a:ext cx="2198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43953"/>
                </a:solidFill>
                <a:latin typeface="Alice"/>
                <a:ea typeface="Alice"/>
                <a:cs typeface="Alice"/>
                <a:sym typeface="Alice"/>
              </a:rPr>
              <a:t>Age</a:t>
            </a:r>
            <a:endParaRPr sz="2500">
              <a:solidFill>
                <a:srgbClr val="34395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04" name="Google Shape;304;p50"/>
          <p:cNvSpPr txBox="1"/>
          <p:nvPr/>
        </p:nvSpPr>
        <p:spPr>
          <a:xfrm>
            <a:off x="3281200" y="1644800"/>
            <a:ext cx="28092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Most children are diagnosed after age 4, but ASD can be diagnosed as early as 2</a:t>
            </a:r>
            <a:endParaRPr>
              <a:solidFill>
                <a:srgbClr val="34395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305" name="Google Shape;305;p50"/>
          <p:cNvGrpSpPr/>
          <p:nvPr/>
        </p:nvGrpSpPr>
        <p:grpSpPr>
          <a:xfrm>
            <a:off x="720001" y="2407258"/>
            <a:ext cx="1174800" cy="1107013"/>
            <a:chOff x="1723663" y="1844200"/>
            <a:chExt cx="922425" cy="869200"/>
          </a:xfrm>
        </p:grpSpPr>
        <p:sp>
          <p:nvSpPr>
            <p:cNvPr id="306" name="Google Shape;306;p50"/>
            <p:cNvSpPr/>
            <p:nvPr/>
          </p:nvSpPr>
          <p:spPr>
            <a:xfrm>
              <a:off x="1829700" y="1923625"/>
              <a:ext cx="710400" cy="71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0"/>
            <p:cNvSpPr/>
            <p:nvPr/>
          </p:nvSpPr>
          <p:spPr>
            <a:xfrm>
              <a:off x="1723663" y="1844200"/>
              <a:ext cx="922425" cy="869200"/>
            </a:xfrm>
            <a:custGeom>
              <a:avLst/>
              <a:gdLst/>
              <a:ahLst/>
              <a:cxnLst/>
              <a:rect l="l" t="t" r="r" b="b"/>
              <a:pathLst>
                <a:path w="36897" h="34768" extrusionOk="0">
                  <a:moveTo>
                    <a:pt x="18224" y="1"/>
                  </a:moveTo>
                  <a:cubicBezTo>
                    <a:pt x="17865" y="1"/>
                    <a:pt x="17489" y="133"/>
                    <a:pt x="17167" y="266"/>
                  </a:cubicBezTo>
                  <a:cubicBezTo>
                    <a:pt x="16961" y="219"/>
                    <a:pt x="16766" y="95"/>
                    <a:pt x="16560" y="49"/>
                  </a:cubicBezTo>
                  <a:cubicBezTo>
                    <a:pt x="16230" y="218"/>
                    <a:pt x="15857" y="330"/>
                    <a:pt x="15490" y="330"/>
                  </a:cubicBezTo>
                  <a:cubicBezTo>
                    <a:pt x="15310" y="330"/>
                    <a:pt x="15131" y="303"/>
                    <a:pt x="14959" y="244"/>
                  </a:cubicBezTo>
                  <a:cubicBezTo>
                    <a:pt x="14718" y="170"/>
                    <a:pt x="14471" y="136"/>
                    <a:pt x="14225" y="136"/>
                  </a:cubicBezTo>
                  <a:cubicBezTo>
                    <a:pt x="14013" y="136"/>
                    <a:pt x="13802" y="161"/>
                    <a:pt x="13596" y="208"/>
                  </a:cubicBezTo>
                  <a:cubicBezTo>
                    <a:pt x="13359" y="708"/>
                    <a:pt x="12803" y="1080"/>
                    <a:pt x="12259" y="1080"/>
                  </a:cubicBezTo>
                  <a:cubicBezTo>
                    <a:pt x="12017" y="1080"/>
                    <a:pt x="11777" y="1006"/>
                    <a:pt x="11569" y="837"/>
                  </a:cubicBezTo>
                  <a:cubicBezTo>
                    <a:pt x="11555" y="834"/>
                    <a:pt x="11542" y="833"/>
                    <a:pt x="11528" y="833"/>
                  </a:cubicBezTo>
                  <a:cubicBezTo>
                    <a:pt x="11346" y="833"/>
                    <a:pt x="11229" y="1097"/>
                    <a:pt x="11078" y="1194"/>
                  </a:cubicBezTo>
                  <a:cubicBezTo>
                    <a:pt x="10828" y="1238"/>
                    <a:pt x="10358" y="1158"/>
                    <a:pt x="10416" y="1537"/>
                  </a:cubicBezTo>
                  <a:cubicBezTo>
                    <a:pt x="10341" y="1811"/>
                    <a:pt x="10127" y="1871"/>
                    <a:pt x="9886" y="1871"/>
                  </a:cubicBezTo>
                  <a:cubicBezTo>
                    <a:pt x="9696" y="1871"/>
                    <a:pt x="9489" y="1834"/>
                    <a:pt x="9322" y="1834"/>
                  </a:cubicBezTo>
                  <a:cubicBezTo>
                    <a:pt x="9312" y="1834"/>
                    <a:pt x="9302" y="1834"/>
                    <a:pt x="9292" y="1834"/>
                  </a:cubicBezTo>
                  <a:cubicBezTo>
                    <a:pt x="8905" y="2073"/>
                    <a:pt x="8435" y="2224"/>
                    <a:pt x="8193" y="2636"/>
                  </a:cubicBezTo>
                  <a:cubicBezTo>
                    <a:pt x="8092" y="2828"/>
                    <a:pt x="7839" y="2795"/>
                    <a:pt x="7680" y="2922"/>
                  </a:cubicBezTo>
                  <a:cubicBezTo>
                    <a:pt x="7496" y="3070"/>
                    <a:pt x="7279" y="3161"/>
                    <a:pt x="7037" y="3185"/>
                  </a:cubicBezTo>
                  <a:cubicBezTo>
                    <a:pt x="6798" y="3608"/>
                    <a:pt x="6408" y="3905"/>
                    <a:pt x="5963" y="4089"/>
                  </a:cubicBezTo>
                  <a:cubicBezTo>
                    <a:pt x="5425" y="4465"/>
                    <a:pt x="5334" y="5232"/>
                    <a:pt x="4738" y="5553"/>
                  </a:cubicBezTo>
                  <a:cubicBezTo>
                    <a:pt x="4153" y="6012"/>
                    <a:pt x="3777" y="6698"/>
                    <a:pt x="3524" y="7385"/>
                  </a:cubicBezTo>
                  <a:cubicBezTo>
                    <a:pt x="3571" y="7693"/>
                    <a:pt x="3398" y="7945"/>
                    <a:pt x="3285" y="8209"/>
                  </a:cubicBezTo>
                  <a:cubicBezTo>
                    <a:pt x="3227" y="8198"/>
                    <a:pt x="3137" y="8198"/>
                    <a:pt x="3090" y="8198"/>
                  </a:cubicBezTo>
                  <a:cubicBezTo>
                    <a:pt x="2975" y="8690"/>
                    <a:pt x="2450" y="8827"/>
                    <a:pt x="2175" y="9192"/>
                  </a:cubicBezTo>
                  <a:cubicBezTo>
                    <a:pt x="2129" y="9376"/>
                    <a:pt x="2288" y="9536"/>
                    <a:pt x="2244" y="9709"/>
                  </a:cubicBezTo>
                  <a:cubicBezTo>
                    <a:pt x="2038" y="10327"/>
                    <a:pt x="1843" y="10945"/>
                    <a:pt x="1522" y="11516"/>
                  </a:cubicBezTo>
                  <a:cubicBezTo>
                    <a:pt x="1225" y="11881"/>
                    <a:pt x="1019" y="12304"/>
                    <a:pt x="846" y="12752"/>
                  </a:cubicBezTo>
                  <a:cubicBezTo>
                    <a:pt x="1189" y="13060"/>
                    <a:pt x="1121" y="13623"/>
                    <a:pt x="744" y="13873"/>
                  </a:cubicBezTo>
                  <a:cubicBezTo>
                    <a:pt x="527" y="13999"/>
                    <a:pt x="871" y="14205"/>
                    <a:pt x="802" y="14389"/>
                  </a:cubicBezTo>
                  <a:cubicBezTo>
                    <a:pt x="571" y="15133"/>
                    <a:pt x="253" y="15864"/>
                    <a:pt x="91" y="16644"/>
                  </a:cubicBezTo>
                  <a:cubicBezTo>
                    <a:pt x="137" y="16941"/>
                    <a:pt x="253" y="17226"/>
                    <a:pt x="434" y="17468"/>
                  </a:cubicBezTo>
                  <a:cubicBezTo>
                    <a:pt x="538" y="17960"/>
                    <a:pt x="195" y="18314"/>
                    <a:pt x="0" y="18715"/>
                  </a:cubicBezTo>
                  <a:cubicBezTo>
                    <a:pt x="102" y="19322"/>
                    <a:pt x="365" y="19973"/>
                    <a:pt x="206" y="20602"/>
                  </a:cubicBezTo>
                  <a:cubicBezTo>
                    <a:pt x="47" y="20901"/>
                    <a:pt x="286" y="21118"/>
                    <a:pt x="412" y="21346"/>
                  </a:cubicBezTo>
                  <a:cubicBezTo>
                    <a:pt x="527" y="21712"/>
                    <a:pt x="640" y="22091"/>
                    <a:pt x="733" y="22467"/>
                  </a:cubicBezTo>
                  <a:cubicBezTo>
                    <a:pt x="926" y="22857"/>
                    <a:pt x="1269" y="23167"/>
                    <a:pt x="1442" y="23566"/>
                  </a:cubicBezTo>
                  <a:cubicBezTo>
                    <a:pt x="1384" y="23785"/>
                    <a:pt x="1395" y="23991"/>
                    <a:pt x="1522" y="24197"/>
                  </a:cubicBezTo>
                  <a:cubicBezTo>
                    <a:pt x="1406" y="24678"/>
                    <a:pt x="1796" y="24997"/>
                    <a:pt x="1934" y="25420"/>
                  </a:cubicBezTo>
                  <a:cubicBezTo>
                    <a:pt x="2038" y="25650"/>
                    <a:pt x="2162" y="25889"/>
                    <a:pt x="2392" y="26027"/>
                  </a:cubicBezTo>
                  <a:cubicBezTo>
                    <a:pt x="2873" y="26370"/>
                    <a:pt x="3159" y="26977"/>
                    <a:pt x="3090" y="27573"/>
                  </a:cubicBezTo>
                  <a:cubicBezTo>
                    <a:pt x="3365" y="28054"/>
                    <a:pt x="3560" y="28567"/>
                    <a:pt x="3925" y="28979"/>
                  </a:cubicBezTo>
                  <a:cubicBezTo>
                    <a:pt x="4098" y="29438"/>
                    <a:pt x="4716" y="29185"/>
                    <a:pt x="4966" y="29553"/>
                  </a:cubicBezTo>
                  <a:cubicBezTo>
                    <a:pt x="5139" y="29814"/>
                    <a:pt x="5081" y="30226"/>
                    <a:pt x="5389" y="30388"/>
                  </a:cubicBezTo>
                  <a:cubicBezTo>
                    <a:pt x="5779" y="30754"/>
                    <a:pt x="6408" y="30754"/>
                    <a:pt x="6661" y="31281"/>
                  </a:cubicBezTo>
                  <a:cubicBezTo>
                    <a:pt x="6820" y="31682"/>
                    <a:pt x="7312" y="31545"/>
                    <a:pt x="7622" y="31762"/>
                  </a:cubicBezTo>
                  <a:cubicBezTo>
                    <a:pt x="7930" y="32127"/>
                    <a:pt x="8136" y="32654"/>
                    <a:pt x="8630" y="32825"/>
                  </a:cubicBezTo>
                  <a:cubicBezTo>
                    <a:pt x="8745" y="32886"/>
                    <a:pt x="8865" y="32909"/>
                    <a:pt x="8988" y="32909"/>
                  </a:cubicBezTo>
                  <a:cubicBezTo>
                    <a:pt x="9257" y="32909"/>
                    <a:pt x="9537" y="32800"/>
                    <a:pt x="9798" y="32745"/>
                  </a:cubicBezTo>
                  <a:cubicBezTo>
                    <a:pt x="10059" y="32756"/>
                    <a:pt x="10210" y="32904"/>
                    <a:pt x="10278" y="33146"/>
                  </a:cubicBezTo>
                  <a:cubicBezTo>
                    <a:pt x="10363" y="33328"/>
                    <a:pt x="10520" y="33360"/>
                    <a:pt x="10693" y="33360"/>
                  </a:cubicBezTo>
                  <a:cubicBezTo>
                    <a:pt x="10789" y="33360"/>
                    <a:pt x="10889" y="33350"/>
                    <a:pt x="10986" y="33350"/>
                  </a:cubicBezTo>
                  <a:cubicBezTo>
                    <a:pt x="11090" y="33350"/>
                    <a:pt x="11190" y="33362"/>
                    <a:pt x="11273" y="33410"/>
                  </a:cubicBezTo>
                  <a:cubicBezTo>
                    <a:pt x="11558" y="33500"/>
                    <a:pt x="11627" y="33844"/>
                    <a:pt x="11891" y="33959"/>
                  </a:cubicBezTo>
                  <a:cubicBezTo>
                    <a:pt x="12023" y="34032"/>
                    <a:pt x="12184" y="34172"/>
                    <a:pt x="12341" y="34172"/>
                  </a:cubicBezTo>
                  <a:cubicBezTo>
                    <a:pt x="12402" y="34172"/>
                    <a:pt x="12462" y="34151"/>
                    <a:pt x="12520" y="34096"/>
                  </a:cubicBezTo>
                  <a:cubicBezTo>
                    <a:pt x="12614" y="34002"/>
                    <a:pt x="12719" y="33967"/>
                    <a:pt x="12829" y="33967"/>
                  </a:cubicBezTo>
                  <a:cubicBezTo>
                    <a:pt x="13082" y="33967"/>
                    <a:pt x="13361" y="34153"/>
                    <a:pt x="13585" y="34234"/>
                  </a:cubicBezTo>
                  <a:cubicBezTo>
                    <a:pt x="13619" y="34226"/>
                    <a:pt x="13653" y="34222"/>
                    <a:pt x="13686" y="34222"/>
                  </a:cubicBezTo>
                  <a:cubicBezTo>
                    <a:pt x="13892" y="34222"/>
                    <a:pt x="14098" y="34356"/>
                    <a:pt x="14294" y="34415"/>
                  </a:cubicBezTo>
                  <a:cubicBezTo>
                    <a:pt x="14371" y="34384"/>
                    <a:pt x="14449" y="34372"/>
                    <a:pt x="14528" y="34372"/>
                  </a:cubicBezTo>
                  <a:cubicBezTo>
                    <a:pt x="14779" y="34372"/>
                    <a:pt x="15037" y="34495"/>
                    <a:pt x="15300" y="34495"/>
                  </a:cubicBezTo>
                  <a:cubicBezTo>
                    <a:pt x="15342" y="34495"/>
                    <a:pt x="15385" y="34491"/>
                    <a:pt x="15428" y="34484"/>
                  </a:cubicBezTo>
                  <a:cubicBezTo>
                    <a:pt x="15875" y="34528"/>
                    <a:pt x="16316" y="34768"/>
                    <a:pt x="16761" y="34768"/>
                  </a:cubicBezTo>
                  <a:cubicBezTo>
                    <a:pt x="16896" y="34768"/>
                    <a:pt x="17031" y="34746"/>
                    <a:pt x="17167" y="34690"/>
                  </a:cubicBezTo>
                  <a:cubicBezTo>
                    <a:pt x="17513" y="34565"/>
                    <a:pt x="17867" y="34521"/>
                    <a:pt x="18223" y="34521"/>
                  </a:cubicBezTo>
                  <a:cubicBezTo>
                    <a:pt x="18716" y="34521"/>
                    <a:pt x="19212" y="34605"/>
                    <a:pt x="19697" y="34679"/>
                  </a:cubicBezTo>
                  <a:cubicBezTo>
                    <a:pt x="19811" y="34699"/>
                    <a:pt x="19923" y="34708"/>
                    <a:pt x="20035" y="34708"/>
                  </a:cubicBezTo>
                  <a:cubicBezTo>
                    <a:pt x="20688" y="34708"/>
                    <a:pt x="21313" y="34411"/>
                    <a:pt x="21964" y="34411"/>
                  </a:cubicBezTo>
                  <a:cubicBezTo>
                    <a:pt x="22009" y="34411"/>
                    <a:pt x="22055" y="34412"/>
                    <a:pt x="22100" y="34415"/>
                  </a:cubicBezTo>
                  <a:cubicBezTo>
                    <a:pt x="22454" y="34267"/>
                    <a:pt x="22809" y="34107"/>
                    <a:pt x="23188" y="34072"/>
                  </a:cubicBezTo>
                  <a:cubicBezTo>
                    <a:pt x="23205" y="34073"/>
                    <a:pt x="23222" y="34074"/>
                    <a:pt x="23239" y="34074"/>
                  </a:cubicBezTo>
                  <a:cubicBezTo>
                    <a:pt x="23582" y="34074"/>
                    <a:pt x="23764" y="33740"/>
                    <a:pt x="24092" y="33706"/>
                  </a:cubicBezTo>
                  <a:cubicBezTo>
                    <a:pt x="24526" y="33591"/>
                    <a:pt x="24916" y="33341"/>
                    <a:pt x="25350" y="33193"/>
                  </a:cubicBezTo>
                  <a:cubicBezTo>
                    <a:pt x="25473" y="33226"/>
                    <a:pt x="25614" y="33273"/>
                    <a:pt x="25749" y="33273"/>
                  </a:cubicBezTo>
                  <a:cubicBezTo>
                    <a:pt x="25838" y="33273"/>
                    <a:pt x="25925" y="33252"/>
                    <a:pt x="26003" y="33193"/>
                  </a:cubicBezTo>
                  <a:cubicBezTo>
                    <a:pt x="26415" y="32836"/>
                    <a:pt x="27020" y="33009"/>
                    <a:pt x="27514" y="32836"/>
                  </a:cubicBezTo>
                  <a:cubicBezTo>
                    <a:pt x="27559" y="32842"/>
                    <a:pt x="27604" y="32845"/>
                    <a:pt x="27648" y="32845"/>
                  </a:cubicBezTo>
                  <a:cubicBezTo>
                    <a:pt x="28088" y="32845"/>
                    <a:pt x="28446" y="32546"/>
                    <a:pt x="28736" y="32253"/>
                  </a:cubicBezTo>
                  <a:cubicBezTo>
                    <a:pt x="28956" y="31979"/>
                    <a:pt x="29368" y="31921"/>
                    <a:pt x="29527" y="31589"/>
                  </a:cubicBezTo>
                  <a:cubicBezTo>
                    <a:pt x="29849" y="31314"/>
                    <a:pt x="30283" y="31155"/>
                    <a:pt x="30500" y="30776"/>
                  </a:cubicBezTo>
                  <a:cubicBezTo>
                    <a:pt x="30821" y="30548"/>
                    <a:pt x="31472" y="30776"/>
                    <a:pt x="31483" y="30226"/>
                  </a:cubicBezTo>
                  <a:cubicBezTo>
                    <a:pt x="31873" y="30045"/>
                    <a:pt x="31758" y="29471"/>
                    <a:pt x="32183" y="29312"/>
                  </a:cubicBezTo>
                  <a:cubicBezTo>
                    <a:pt x="32469" y="29196"/>
                    <a:pt x="32513" y="28853"/>
                    <a:pt x="32777" y="28729"/>
                  </a:cubicBezTo>
                  <a:cubicBezTo>
                    <a:pt x="32950" y="28567"/>
                    <a:pt x="33213" y="28592"/>
                    <a:pt x="33419" y="28488"/>
                  </a:cubicBezTo>
                  <a:cubicBezTo>
                    <a:pt x="33406" y="28133"/>
                    <a:pt x="33680" y="27892"/>
                    <a:pt x="33774" y="27573"/>
                  </a:cubicBezTo>
                  <a:cubicBezTo>
                    <a:pt x="33900" y="27194"/>
                    <a:pt x="34356" y="27081"/>
                    <a:pt x="34562" y="26738"/>
                  </a:cubicBezTo>
                  <a:cubicBezTo>
                    <a:pt x="34793" y="26485"/>
                    <a:pt x="34666" y="26106"/>
                    <a:pt x="34793" y="25810"/>
                  </a:cubicBezTo>
                  <a:cubicBezTo>
                    <a:pt x="34861" y="25546"/>
                    <a:pt x="35122" y="25398"/>
                    <a:pt x="35191" y="25123"/>
                  </a:cubicBezTo>
                  <a:cubicBezTo>
                    <a:pt x="35823" y="24711"/>
                    <a:pt x="35798" y="23785"/>
                    <a:pt x="36246" y="23222"/>
                  </a:cubicBezTo>
                  <a:cubicBezTo>
                    <a:pt x="36589" y="22904"/>
                    <a:pt x="36485" y="22387"/>
                    <a:pt x="36748" y="22022"/>
                  </a:cubicBezTo>
                  <a:cubicBezTo>
                    <a:pt x="36726" y="21643"/>
                    <a:pt x="36886" y="21187"/>
                    <a:pt x="36531" y="20934"/>
                  </a:cubicBezTo>
                  <a:cubicBezTo>
                    <a:pt x="36474" y="20432"/>
                    <a:pt x="36474" y="19926"/>
                    <a:pt x="36633" y="19446"/>
                  </a:cubicBezTo>
                  <a:cubicBezTo>
                    <a:pt x="36474" y="19264"/>
                    <a:pt x="36564" y="19069"/>
                    <a:pt x="36658" y="18874"/>
                  </a:cubicBezTo>
                  <a:cubicBezTo>
                    <a:pt x="36658" y="18405"/>
                    <a:pt x="36897" y="17913"/>
                    <a:pt x="36795" y="17443"/>
                  </a:cubicBezTo>
                  <a:cubicBezTo>
                    <a:pt x="36633" y="16919"/>
                    <a:pt x="36669" y="16369"/>
                    <a:pt x="36669" y="15831"/>
                  </a:cubicBezTo>
                  <a:cubicBezTo>
                    <a:pt x="36303" y="15213"/>
                    <a:pt x="36177" y="14491"/>
                    <a:pt x="35867" y="13851"/>
                  </a:cubicBezTo>
                  <a:cubicBezTo>
                    <a:pt x="35740" y="13507"/>
                    <a:pt x="35993" y="13255"/>
                    <a:pt x="36040" y="12958"/>
                  </a:cubicBezTo>
                  <a:cubicBezTo>
                    <a:pt x="35534" y="12329"/>
                    <a:pt x="35913" y="11425"/>
                    <a:pt x="35559" y="10739"/>
                  </a:cubicBezTo>
                  <a:cubicBezTo>
                    <a:pt x="35227" y="10338"/>
                    <a:pt x="34916" y="9915"/>
                    <a:pt x="34861" y="9376"/>
                  </a:cubicBezTo>
                  <a:cubicBezTo>
                    <a:pt x="34482" y="9170"/>
                    <a:pt x="34208" y="8758"/>
                    <a:pt x="34070" y="8368"/>
                  </a:cubicBezTo>
                  <a:cubicBezTo>
                    <a:pt x="34230" y="7899"/>
                    <a:pt x="33749" y="7704"/>
                    <a:pt x="33669" y="7316"/>
                  </a:cubicBezTo>
                  <a:cubicBezTo>
                    <a:pt x="33268" y="6731"/>
                    <a:pt x="32433" y="6561"/>
                    <a:pt x="32115" y="5932"/>
                  </a:cubicBezTo>
                  <a:cubicBezTo>
                    <a:pt x="32057" y="5495"/>
                    <a:pt x="31689" y="5210"/>
                    <a:pt x="31450" y="4877"/>
                  </a:cubicBezTo>
                  <a:cubicBezTo>
                    <a:pt x="30958" y="4649"/>
                    <a:pt x="30500" y="4339"/>
                    <a:pt x="30214" y="3872"/>
                  </a:cubicBezTo>
                  <a:cubicBezTo>
                    <a:pt x="29997" y="3482"/>
                    <a:pt x="29448" y="3529"/>
                    <a:pt x="29184" y="3185"/>
                  </a:cubicBezTo>
                  <a:cubicBezTo>
                    <a:pt x="29149" y="3163"/>
                    <a:pt x="29116" y="3154"/>
                    <a:pt x="29086" y="3154"/>
                  </a:cubicBezTo>
                  <a:cubicBezTo>
                    <a:pt x="28958" y="3154"/>
                    <a:pt x="28866" y="3314"/>
                    <a:pt x="28737" y="3314"/>
                  </a:cubicBezTo>
                  <a:cubicBezTo>
                    <a:pt x="28709" y="3314"/>
                    <a:pt x="28679" y="3306"/>
                    <a:pt x="28646" y="3287"/>
                  </a:cubicBezTo>
                  <a:cubicBezTo>
                    <a:pt x="28589" y="3295"/>
                    <a:pt x="28534" y="3299"/>
                    <a:pt x="28480" y="3299"/>
                  </a:cubicBezTo>
                  <a:cubicBezTo>
                    <a:pt x="27735" y="3299"/>
                    <a:pt x="27153" y="2594"/>
                    <a:pt x="26759" y="2018"/>
                  </a:cubicBezTo>
                  <a:cubicBezTo>
                    <a:pt x="26209" y="1834"/>
                    <a:pt x="25784" y="1411"/>
                    <a:pt x="25259" y="1180"/>
                  </a:cubicBezTo>
                  <a:cubicBezTo>
                    <a:pt x="25140" y="1303"/>
                    <a:pt x="25009" y="1348"/>
                    <a:pt x="24873" y="1348"/>
                  </a:cubicBezTo>
                  <a:cubicBezTo>
                    <a:pt x="24574" y="1348"/>
                    <a:pt x="24251" y="1130"/>
                    <a:pt x="23976" y="1021"/>
                  </a:cubicBezTo>
                  <a:cubicBezTo>
                    <a:pt x="23916" y="975"/>
                    <a:pt x="23853" y="962"/>
                    <a:pt x="23788" y="962"/>
                  </a:cubicBezTo>
                  <a:cubicBezTo>
                    <a:pt x="23701" y="962"/>
                    <a:pt x="23610" y="987"/>
                    <a:pt x="23521" y="987"/>
                  </a:cubicBezTo>
                  <a:cubicBezTo>
                    <a:pt x="23462" y="987"/>
                    <a:pt x="23404" y="976"/>
                    <a:pt x="23347" y="941"/>
                  </a:cubicBezTo>
                  <a:cubicBezTo>
                    <a:pt x="23304" y="920"/>
                    <a:pt x="23262" y="911"/>
                    <a:pt x="23219" y="911"/>
                  </a:cubicBezTo>
                  <a:cubicBezTo>
                    <a:pt x="23082" y="911"/>
                    <a:pt x="22948" y="998"/>
                    <a:pt x="22815" y="998"/>
                  </a:cubicBezTo>
                  <a:cubicBezTo>
                    <a:pt x="22770" y="998"/>
                    <a:pt x="22726" y="989"/>
                    <a:pt x="22682" y="963"/>
                  </a:cubicBezTo>
                  <a:cubicBezTo>
                    <a:pt x="22458" y="839"/>
                    <a:pt x="22196" y="756"/>
                    <a:pt x="21938" y="756"/>
                  </a:cubicBezTo>
                  <a:cubicBezTo>
                    <a:pt x="21842" y="756"/>
                    <a:pt x="21746" y="768"/>
                    <a:pt x="21652" y="793"/>
                  </a:cubicBezTo>
                  <a:cubicBezTo>
                    <a:pt x="21457" y="818"/>
                    <a:pt x="21262" y="831"/>
                    <a:pt x="21067" y="831"/>
                  </a:cubicBezTo>
                  <a:cubicBezTo>
                    <a:pt x="20292" y="831"/>
                    <a:pt x="19531" y="627"/>
                    <a:pt x="18873" y="197"/>
                  </a:cubicBezTo>
                  <a:cubicBezTo>
                    <a:pt x="18676" y="55"/>
                    <a:pt x="18454" y="1"/>
                    <a:pt x="18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50"/>
          <p:cNvGrpSpPr/>
          <p:nvPr/>
        </p:nvGrpSpPr>
        <p:grpSpPr>
          <a:xfrm>
            <a:off x="2028376" y="2407258"/>
            <a:ext cx="1174800" cy="1107013"/>
            <a:chOff x="1723663" y="1844200"/>
            <a:chExt cx="922425" cy="869200"/>
          </a:xfrm>
        </p:grpSpPr>
        <p:sp>
          <p:nvSpPr>
            <p:cNvPr id="309" name="Google Shape;309;p50"/>
            <p:cNvSpPr/>
            <p:nvPr/>
          </p:nvSpPr>
          <p:spPr>
            <a:xfrm>
              <a:off x="1829700" y="1923625"/>
              <a:ext cx="710400" cy="710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0"/>
            <p:cNvSpPr/>
            <p:nvPr/>
          </p:nvSpPr>
          <p:spPr>
            <a:xfrm>
              <a:off x="1723663" y="1844200"/>
              <a:ext cx="922425" cy="869200"/>
            </a:xfrm>
            <a:custGeom>
              <a:avLst/>
              <a:gdLst/>
              <a:ahLst/>
              <a:cxnLst/>
              <a:rect l="l" t="t" r="r" b="b"/>
              <a:pathLst>
                <a:path w="36897" h="34768" extrusionOk="0">
                  <a:moveTo>
                    <a:pt x="18224" y="1"/>
                  </a:moveTo>
                  <a:cubicBezTo>
                    <a:pt x="17865" y="1"/>
                    <a:pt x="17489" y="133"/>
                    <a:pt x="17167" y="266"/>
                  </a:cubicBezTo>
                  <a:cubicBezTo>
                    <a:pt x="16961" y="219"/>
                    <a:pt x="16766" y="95"/>
                    <a:pt x="16560" y="49"/>
                  </a:cubicBezTo>
                  <a:cubicBezTo>
                    <a:pt x="16230" y="218"/>
                    <a:pt x="15857" y="330"/>
                    <a:pt x="15490" y="330"/>
                  </a:cubicBezTo>
                  <a:cubicBezTo>
                    <a:pt x="15310" y="330"/>
                    <a:pt x="15131" y="303"/>
                    <a:pt x="14959" y="244"/>
                  </a:cubicBezTo>
                  <a:cubicBezTo>
                    <a:pt x="14718" y="170"/>
                    <a:pt x="14471" y="136"/>
                    <a:pt x="14225" y="136"/>
                  </a:cubicBezTo>
                  <a:cubicBezTo>
                    <a:pt x="14013" y="136"/>
                    <a:pt x="13802" y="161"/>
                    <a:pt x="13596" y="208"/>
                  </a:cubicBezTo>
                  <a:cubicBezTo>
                    <a:pt x="13359" y="708"/>
                    <a:pt x="12803" y="1080"/>
                    <a:pt x="12259" y="1080"/>
                  </a:cubicBezTo>
                  <a:cubicBezTo>
                    <a:pt x="12017" y="1080"/>
                    <a:pt x="11777" y="1006"/>
                    <a:pt x="11569" y="837"/>
                  </a:cubicBezTo>
                  <a:cubicBezTo>
                    <a:pt x="11555" y="834"/>
                    <a:pt x="11542" y="833"/>
                    <a:pt x="11528" y="833"/>
                  </a:cubicBezTo>
                  <a:cubicBezTo>
                    <a:pt x="11346" y="833"/>
                    <a:pt x="11229" y="1097"/>
                    <a:pt x="11078" y="1194"/>
                  </a:cubicBezTo>
                  <a:cubicBezTo>
                    <a:pt x="10828" y="1238"/>
                    <a:pt x="10358" y="1158"/>
                    <a:pt x="10416" y="1537"/>
                  </a:cubicBezTo>
                  <a:cubicBezTo>
                    <a:pt x="10341" y="1811"/>
                    <a:pt x="10127" y="1871"/>
                    <a:pt x="9886" y="1871"/>
                  </a:cubicBezTo>
                  <a:cubicBezTo>
                    <a:pt x="9696" y="1871"/>
                    <a:pt x="9489" y="1834"/>
                    <a:pt x="9322" y="1834"/>
                  </a:cubicBezTo>
                  <a:cubicBezTo>
                    <a:pt x="9312" y="1834"/>
                    <a:pt x="9302" y="1834"/>
                    <a:pt x="9292" y="1834"/>
                  </a:cubicBezTo>
                  <a:cubicBezTo>
                    <a:pt x="8905" y="2073"/>
                    <a:pt x="8435" y="2224"/>
                    <a:pt x="8193" y="2636"/>
                  </a:cubicBezTo>
                  <a:cubicBezTo>
                    <a:pt x="8092" y="2828"/>
                    <a:pt x="7839" y="2795"/>
                    <a:pt x="7680" y="2922"/>
                  </a:cubicBezTo>
                  <a:cubicBezTo>
                    <a:pt x="7496" y="3070"/>
                    <a:pt x="7279" y="3161"/>
                    <a:pt x="7037" y="3185"/>
                  </a:cubicBezTo>
                  <a:cubicBezTo>
                    <a:pt x="6798" y="3608"/>
                    <a:pt x="6408" y="3905"/>
                    <a:pt x="5963" y="4089"/>
                  </a:cubicBezTo>
                  <a:cubicBezTo>
                    <a:pt x="5425" y="4465"/>
                    <a:pt x="5334" y="5232"/>
                    <a:pt x="4738" y="5553"/>
                  </a:cubicBezTo>
                  <a:cubicBezTo>
                    <a:pt x="4153" y="6012"/>
                    <a:pt x="3777" y="6698"/>
                    <a:pt x="3524" y="7385"/>
                  </a:cubicBezTo>
                  <a:cubicBezTo>
                    <a:pt x="3571" y="7693"/>
                    <a:pt x="3398" y="7945"/>
                    <a:pt x="3285" y="8209"/>
                  </a:cubicBezTo>
                  <a:cubicBezTo>
                    <a:pt x="3227" y="8198"/>
                    <a:pt x="3137" y="8198"/>
                    <a:pt x="3090" y="8198"/>
                  </a:cubicBezTo>
                  <a:cubicBezTo>
                    <a:pt x="2975" y="8690"/>
                    <a:pt x="2450" y="8827"/>
                    <a:pt x="2175" y="9192"/>
                  </a:cubicBezTo>
                  <a:cubicBezTo>
                    <a:pt x="2129" y="9376"/>
                    <a:pt x="2288" y="9536"/>
                    <a:pt x="2244" y="9709"/>
                  </a:cubicBezTo>
                  <a:cubicBezTo>
                    <a:pt x="2038" y="10327"/>
                    <a:pt x="1843" y="10945"/>
                    <a:pt x="1522" y="11516"/>
                  </a:cubicBezTo>
                  <a:cubicBezTo>
                    <a:pt x="1225" y="11881"/>
                    <a:pt x="1019" y="12304"/>
                    <a:pt x="846" y="12752"/>
                  </a:cubicBezTo>
                  <a:cubicBezTo>
                    <a:pt x="1189" y="13060"/>
                    <a:pt x="1121" y="13623"/>
                    <a:pt x="744" y="13873"/>
                  </a:cubicBezTo>
                  <a:cubicBezTo>
                    <a:pt x="527" y="13999"/>
                    <a:pt x="871" y="14205"/>
                    <a:pt x="802" y="14389"/>
                  </a:cubicBezTo>
                  <a:cubicBezTo>
                    <a:pt x="571" y="15133"/>
                    <a:pt x="253" y="15864"/>
                    <a:pt x="91" y="16644"/>
                  </a:cubicBezTo>
                  <a:cubicBezTo>
                    <a:pt x="137" y="16941"/>
                    <a:pt x="253" y="17226"/>
                    <a:pt x="434" y="17468"/>
                  </a:cubicBezTo>
                  <a:cubicBezTo>
                    <a:pt x="538" y="17960"/>
                    <a:pt x="195" y="18314"/>
                    <a:pt x="0" y="18715"/>
                  </a:cubicBezTo>
                  <a:cubicBezTo>
                    <a:pt x="102" y="19322"/>
                    <a:pt x="365" y="19973"/>
                    <a:pt x="206" y="20602"/>
                  </a:cubicBezTo>
                  <a:cubicBezTo>
                    <a:pt x="47" y="20901"/>
                    <a:pt x="286" y="21118"/>
                    <a:pt x="412" y="21346"/>
                  </a:cubicBezTo>
                  <a:cubicBezTo>
                    <a:pt x="527" y="21712"/>
                    <a:pt x="640" y="22091"/>
                    <a:pt x="733" y="22467"/>
                  </a:cubicBezTo>
                  <a:cubicBezTo>
                    <a:pt x="926" y="22857"/>
                    <a:pt x="1269" y="23167"/>
                    <a:pt x="1442" y="23566"/>
                  </a:cubicBezTo>
                  <a:cubicBezTo>
                    <a:pt x="1384" y="23785"/>
                    <a:pt x="1395" y="23991"/>
                    <a:pt x="1522" y="24197"/>
                  </a:cubicBezTo>
                  <a:cubicBezTo>
                    <a:pt x="1406" y="24678"/>
                    <a:pt x="1796" y="24997"/>
                    <a:pt x="1934" y="25420"/>
                  </a:cubicBezTo>
                  <a:cubicBezTo>
                    <a:pt x="2038" y="25650"/>
                    <a:pt x="2162" y="25889"/>
                    <a:pt x="2392" y="26027"/>
                  </a:cubicBezTo>
                  <a:cubicBezTo>
                    <a:pt x="2873" y="26370"/>
                    <a:pt x="3159" y="26977"/>
                    <a:pt x="3090" y="27573"/>
                  </a:cubicBezTo>
                  <a:cubicBezTo>
                    <a:pt x="3365" y="28054"/>
                    <a:pt x="3560" y="28567"/>
                    <a:pt x="3925" y="28979"/>
                  </a:cubicBezTo>
                  <a:cubicBezTo>
                    <a:pt x="4098" y="29438"/>
                    <a:pt x="4716" y="29185"/>
                    <a:pt x="4966" y="29553"/>
                  </a:cubicBezTo>
                  <a:cubicBezTo>
                    <a:pt x="5139" y="29814"/>
                    <a:pt x="5081" y="30226"/>
                    <a:pt x="5389" y="30388"/>
                  </a:cubicBezTo>
                  <a:cubicBezTo>
                    <a:pt x="5779" y="30754"/>
                    <a:pt x="6408" y="30754"/>
                    <a:pt x="6661" y="31281"/>
                  </a:cubicBezTo>
                  <a:cubicBezTo>
                    <a:pt x="6820" y="31682"/>
                    <a:pt x="7312" y="31545"/>
                    <a:pt x="7622" y="31762"/>
                  </a:cubicBezTo>
                  <a:cubicBezTo>
                    <a:pt x="7930" y="32127"/>
                    <a:pt x="8136" y="32654"/>
                    <a:pt x="8630" y="32825"/>
                  </a:cubicBezTo>
                  <a:cubicBezTo>
                    <a:pt x="8745" y="32886"/>
                    <a:pt x="8865" y="32909"/>
                    <a:pt x="8988" y="32909"/>
                  </a:cubicBezTo>
                  <a:cubicBezTo>
                    <a:pt x="9257" y="32909"/>
                    <a:pt x="9537" y="32800"/>
                    <a:pt x="9798" y="32745"/>
                  </a:cubicBezTo>
                  <a:cubicBezTo>
                    <a:pt x="10059" y="32756"/>
                    <a:pt x="10210" y="32904"/>
                    <a:pt x="10278" y="33146"/>
                  </a:cubicBezTo>
                  <a:cubicBezTo>
                    <a:pt x="10363" y="33328"/>
                    <a:pt x="10520" y="33360"/>
                    <a:pt x="10693" y="33360"/>
                  </a:cubicBezTo>
                  <a:cubicBezTo>
                    <a:pt x="10789" y="33360"/>
                    <a:pt x="10889" y="33350"/>
                    <a:pt x="10986" y="33350"/>
                  </a:cubicBezTo>
                  <a:cubicBezTo>
                    <a:pt x="11090" y="33350"/>
                    <a:pt x="11190" y="33362"/>
                    <a:pt x="11273" y="33410"/>
                  </a:cubicBezTo>
                  <a:cubicBezTo>
                    <a:pt x="11558" y="33500"/>
                    <a:pt x="11627" y="33844"/>
                    <a:pt x="11891" y="33959"/>
                  </a:cubicBezTo>
                  <a:cubicBezTo>
                    <a:pt x="12023" y="34032"/>
                    <a:pt x="12184" y="34172"/>
                    <a:pt x="12341" y="34172"/>
                  </a:cubicBezTo>
                  <a:cubicBezTo>
                    <a:pt x="12402" y="34172"/>
                    <a:pt x="12462" y="34151"/>
                    <a:pt x="12520" y="34096"/>
                  </a:cubicBezTo>
                  <a:cubicBezTo>
                    <a:pt x="12614" y="34002"/>
                    <a:pt x="12719" y="33967"/>
                    <a:pt x="12829" y="33967"/>
                  </a:cubicBezTo>
                  <a:cubicBezTo>
                    <a:pt x="13082" y="33967"/>
                    <a:pt x="13361" y="34153"/>
                    <a:pt x="13585" y="34234"/>
                  </a:cubicBezTo>
                  <a:cubicBezTo>
                    <a:pt x="13619" y="34226"/>
                    <a:pt x="13653" y="34222"/>
                    <a:pt x="13686" y="34222"/>
                  </a:cubicBezTo>
                  <a:cubicBezTo>
                    <a:pt x="13892" y="34222"/>
                    <a:pt x="14098" y="34356"/>
                    <a:pt x="14294" y="34415"/>
                  </a:cubicBezTo>
                  <a:cubicBezTo>
                    <a:pt x="14371" y="34384"/>
                    <a:pt x="14449" y="34372"/>
                    <a:pt x="14528" y="34372"/>
                  </a:cubicBezTo>
                  <a:cubicBezTo>
                    <a:pt x="14779" y="34372"/>
                    <a:pt x="15037" y="34495"/>
                    <a:pt x="15300" y="34495"/>
                  </a:cubicBezTo>
                  <a:cubicBezTo>
                    <a:pt x="15342" y="34495"/>
                    <a:pt x="15385" y="34491"/>
                    <a:pt x="15428" y="34484"/>
                  </a:cubicBezTo>
                  <a:cubicBezTo>
                    <a:pt x="15875" y="34528"/>
                    <a:pt x="16316" y="34768"/>
                    <a:pt x="16761" y="34768"/>
                  </a:cubicBezTo>
                  <a:cubicBezTo>
                    <a:pt x="16896" y="34768"/>
                    <a:pt x="17031" y="34746"/>
                    <a:pt x="17167" y="34690"/>
                  </a:cubicBezTo>
                  <a:cubicBezTo>
                    <a:pt x="17513" y="34565"/>
                    <a:pt x="17867" y="34521"/>
                    <a:pt x="18223" y="34521"/>
                  </a:cubicBezTo>
                  <a:cubicBezTo>
                    <a:pt x="18716" y="34521"/>
                    <a:pt x="19212" y="34605"/>
                    <a:pt x="19697" y="34679"/>
                  </a:cubicBezTo>
                  <a:cubicBezTo>
                    <a:pt x="19811" y="34699"/>
                    <a:pt x="19923" y="34708"/>
                    <a:pt x="20035" y="34708"/>
                  </a:cubicBezTo>
                  <a:cubicBezTo>
                    <a:pt x="20688" y="34708"/>
                    <a:pt x="21313" y="34411"/>
                    <a:pt x="21964" y="34411"/>
                  </a:cubicBezTo>
                  <a:cubicBezTo>
                    <a:pt x="22009" y="34411"/>
                    <a:pt x="22055" y="34412"/>
                    <a:pt x="22100" y="34415"/>
                  </a:cubicBezTo>
                  <a:cubicBezTo>
                    <a:pt x="22454" y="34267"/>
                    <a:pt x="22809" y="34107"/>
                    <a:pt x="23188" y="34072"/>
                  </a:cubicBezTo>
                  <a:cubicBezTo>
                    <a:pt x="23205" y="34073"/>
                    <a:pt x="23222" y="34074"/>
                    <a:pt x="23239" y="34074"/>
                  </a:cubicBezTo>
                  <a:cubicBezTo>
                    <a:pt x="23582" y="34074"/>
                    <a:pt x="23764" y="33740"/>
                    <a:pt x="24092" y="33706"/>
                  </a:cubicBezTo>
                  <a:cubicBezTo>
                    <a:pt x="24526" y="33591"/>
                    <a:pt x="24916" y="33341"/>
                    <a:pt x="25350" y="33193"/>
                  </a:cubicBezTo>
                  <a:cubicBezTo>
                    <a:pt x="25473" y="33226"/>
                    <a:pt x="25614" y="33273"/>
                    <a:pt x="25749" y="33273"/>
                  </a:cubicBezTo>
                  <a:cubicBezTo>
                    <a:pt x="25838" y="33273"/>
                    <a:pt x="25925" y="33252"/>
                    <a:pt x="26003" y="33193"/>
                  </a:cubicBezTo>
                  <a:cubicBezTo>
                    <a:pt x="26415" y="32836"/>
                    <a:pt x="27020" y="33009"/>
                    <a:pt x="27514" y="32836"/>
                  </a:cubicBezTo>
                  <a:cubicBezTo>
                    <a:pt x="27559" y="32842"/>
                    <a:pt x="27604" y="32845"/>
                    <a:pt x="27648" y="32845"/>
                  </a:cubicBezTo>
                  <a:cubicBezTo>
                    <a:pt x="28088" y="32845"/>
                    <a:pt x="28446" y="32546"/>
                    <a:pt x="28736" y="32253"/>
                  </a:cubicBezTo>
                  <a:cubicBezTo>
                    <a:pt x="28956" y="31979"/>
                    <a:pt x="29368" y="31921"/>
                    <a:pt x="29527" y="31589"/>
                  </a:cubicBezTo>
                  <a:cubicBezTo>
                    <a:pt x="29849" y="31314"/>
                    <a:pt x="30283" y="31155"/>
                    <a:pt x="30500" y="30776"/>
                  </a:cubicBezTo>
                  <a:cubicBezTo>
                    <a:pt x="30821" y="30548"/>
                    <a:pt x="31472" y="30776"/>
                    <a:pt x="31483" y="30226"/>
                  </a:cubicBezTo>
                  <a:cubicBezTo>
                    <a:pt x="31873" y="30045"/>
                    <a:pt x="31758" y="29471"/>
                    <a:pt x="32183" y="29312"/>
                  </a:cubicBezTo>
                  <a:cubicBezTo>
                    <a:pt x="32469" y="29196"/>
                    <a:pt x="32513" y="28853"/>
                    <a:pt x="32777" y="28729"/>
                  </a:cubicBezTo>
                  <a:cubicBezTo>
                    <a:pt x="32950" y="28567"/>
                    <a:pt x="33213" y="28592"/>
                    <a:pt x="33419" y="28488"/>
                  </a:cubicBezTo>
                  <a:cubicBezTo>
                    <a:pt x="33406" y="28133"/>
                    <a:pt x="33680" y="27892"/>
                    <a:pt x="33774" y="27573"/>
                  </a:cubicBezTo>
                  <a:cubicBezTo>
                    <a:pt x="33900" y="27194"/>
                    <a:pt x="34356" y="27081"/>
                    <a:pt x="34562" y="26738"/>
                  </a:cubicBezTo>
                  <a:cubicBezTo>
                    <a:pt x="34793" y="26485"/>
                    <a:pt x="34666" y="26106"/>
                    <a:pt x="34793" y="25810"/>
                  </a:cubicBezTo>
                  <a:cubicBezTo>
                    <a:pt x="34861" y="25546"/>
                    <a:pt x="35122" y="25398"/>
                    <a:pt x="35191" y="25123"/>
                  </a:cubicBezTo>
                  <a:cubicBezTo>
                    <a:pt x="35823" y="24711"/>
                    <a:pt x="35798" y="23785"/>
                    <a:pt x="36246" y="23222"/>
                  </a:cubicBezTo>
                  <a:cubicBezTo>
                    <a:pt x="36589" y="22904"/>
                    <a:pt x="36485" y="22387"/>
                    <a:pt x="36748" y="22022"/>
                  </a:cubicBezTo>
                  <a:cubicBezTo>
                    <a:pt x="36726" y="21643"/>
                    <a:pt x="36886" y="21187"/>
                    <a:pt x="36531" y="20934"/>
                  </a:cubicBezTo>
                  <a:cubicBezTo>
                    <a:pt x="36474" y="20432"/>
                    <a:pt x="36474" y="19926"/>
                    <a:pt x="36633" y="19446"/>
                  </a:cubicBezTo>
                  <a:cubicBezTo>
                    <a:pt x="36474" y="19264"/>
                    <a:pt x="36564" y="19069"/>
                    <a:pt x="36658" y="18874"/>
                  </a:cubicBezTo>
                  <a:cubicBezTo>
                    <a:pt x="36658" y="18405"/>
                    <a:pt x="36897" y="17913"/>
                    <a:pt x="36795" y="17443"/>
                  </a:cubicBezTo>
                  <a:cubicBezTo>
                    <a:pt x="36633" y="16919"/>
                    <a:pt x="36669" y="16369"/>
                    <a:pt x="36669" y="15831"/>
                  </a:cubicBezTo>
                  <a:cubicBezTo>
                    <a:pt x="36303" y="15213"/>
                    <a:pt x="36177" y="14491"/>
                    <a:pt x="35867" y="13851"/>
                  </a:cubicBezTo>
                  <a:cubicBezTo>
                    <a:pt x="35740" y="13507"/>
                    <a:pt x="35993" y="13255"/>
                    <a:pt x="36040" y="12958"/>
                  </a:cubicBezTo>
                  <a:cubicBezTo>
                    <a:pt x="35534" y="12329"/>
                    <a:pt x="35913" y="11425"/>
                    <a:pt x="35559" y="10739"/>
                  </a:cubicBezTo>
                  <a:cubicBezTo>
                    <a:pt x="35227" y="10338"/>
                    <a:pt x="34916" y="9915"/>
                    <a:pt x="34861" y="9376"/>
                  </a:cubicBezTo>
                  <a:cubicBezTo>
                    <a:pt x="34482" y="9170"/>
                    <a:pt x="34208" y="8758"/>
                    <a:pt x="34070" y="8368"/>
                  </a:cubicBezTo>
                  <a:cubicBezTo>
                    <a:pt x="34230" y="7899"/>
                    <a:pt x="33749" y="7704"/>
                    <a:pt x="33669" y="7316"/>
                  </a:cubicBezTo>
                  <a:cubicBezTo>
                    <a:pt x="33268" y="6731"/>
                    <a:pt x="32433" y="6561"/>
                    <a:pt x="32115" y="5932"/>
                  </a:cubicBezTo>
                  <a:cubicBezTo>
                    <a:pt x="32057" y="5495"/>
                    <a:pt x="31689" y="5210"/>
                    <a:pt x="31450" y="4877"/>
                  </a:cubicBezTo>
                  <a:cubicBezTo>
                    <a:pt x="30958" y="4649"/>
                    <a:pt x="30500" y="4339"/>
                    <a:pt x="30214" y="3872"/>
                  </a:cubicBezTo>
                  <a:cubicBezTo>
                    <a:pt x="29997" y="3482"/>
                    <a:pt x="29448" y="3529"/>
                    <a:pt x="29184" y="3185"/>
                  </a:cubicBezTo>
                  <a:cubicBezTo>
                    <a:pt x="29149" y="3163"/>
                    <a:pt x="29116" y="3154"/>
                    <a:pt x="29086" y="3154"/>
                  </a:cubicBezTo>
                  <a:cubicBezTo>
                    <a:pt x="28958" y="3154"/>
                    <a:pt x="28866" y="3314"/>
                    <a:pt x="28737" y="3314"/>
                  </a:cubicBezTo>
                  <a:cubicBezTo>
                    <a:pt x="28709" y="3314"/>
                    <a:pt x="28679" y="3306"/>
                    <a:pt x="28646" y="3287"/>
                  </a:cubicBezTo>
                  <a:cubicBezTo>
                    <a:pt x="28589" y="3295"/>
                    <a:pt x="28534" y="3299"/>
                    <a:pt x="28480" y="3299"/>
                  </a:cubicBezTo>
                  <a:cubicBezTo>
                    <a:pt x="27735" y="3299"/>
                    <a:pt x="27153" y="2594"/>
                    <a:pt x="26759" y="2018"/>
                  </a:cubicBezTo>
                  <a:cubicBezTo>
                    <a:pt x="26209" y="1834"/>
                    <a:pt x="25784" y="1411"/>
                    <a:pt x="25259" y="1180"/>
                  </a:cubicBezTo>
                  <a:cubicBezTo>
                    <a:pt x="25140" y="1303"/>
                    <a:pt x="25009" y="1348"/>
                    <a:pt x="24873" y="1348"/>
                  </a:cubicBezTo>
                  <a:cubicBezTo>
                    <a:pt x="24574" y="1348"/>
                    <a:pt x="24251" y="1130"/>
                    <a:pt x="23976" y="1021"/>
                  </a:cubicBezTo>
                  <a:cubicBezTo>
                    <a:pt x="23916" y="975"/>
                    <a:pt x="23853" y="962"/>
                    <a:pt x="23788" y="962"/>
                  </a:cubicBezTo>
                  <a:cubicBezTo>
                    <a:pt x="23701" y="962"/>
                    <a:pt x="23610" y="987"/>
                    <a:pt x="23521" y="987"/>
                  </a:cubicBezTo>
                  <a:cubicBezTo>
                    <a:pt x="23462" y="987"/>
                    <a:pt x="23404" y="976"/>
                    <a:pt x="23347" y="941"/>
                  </a:cubicBezTo>
                  <a:cubicBezTo>
                    <a:pt x="23304" y="920"/>
                    <a:pt x="23262" y="911"/>
                    <a:pt x="23219" y="911"/>
                  </a:cubicBezTo>
                  <a:cubicBezTo>
                    <a:pt x="23082" y="911"/>
                    <a:pt x="22948" y="998"/>
                    <a:pt x="22815" y="998"/>
                  </a:cubicBezTo>
                  <a:cubicBezTo>
                    <a:pt x="22770" y="998"/>
                    <a:pt x="22726" y="989"/>
                    <a:pt x="22682" y="963"/>
                  </a:cubicBezTo>
                  <a:cubicBezTo>
                    <a:pt x="22458" y="839"/>
                    <a:pt x="22196" y="756"/>
                    <a:pt x="21938" y="756"/>
                  </a:cubicBezTo>
                  <a:cubicBezTo>
                    <a:pt x="21842" y="756"/>
                    <a:pt x="21746" y="768"/>
                    <a:pt x="21652" y="793"/>
                  </a:cubicBezTo>
                  <a:cubicBezTo>
                    <a:pt x="21457" y="818"/>
                    <a:pt x="21262" y="831"/>
                    <a:pt x="21067" y="831"/>
                  </a:cubicBezTo>
                  <a:cubicBezTo>
                    <a:pt x="20292" y="831"/>
                    <a:pt x="19531" y="627"/>
                    <a:pt x="18873" y="197"/>
                  </a:cubicBezTo>
                  <a:cubicBezTo>
                    <a:pt x="18676" y="55"/>
                    <a:pt x="18454" y="1"/>
                    <a:pt x="18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50"/>
          <p:cNvSpPr/>
          <p:nvPr/>
        </p:nvSpPr>
        <p:spPr>
          <a:xfrm>
            <a:off x="869357" y="2522765"/>
            <a:ext cx="876000" cy="876000"/>
          </a:xfrm>
          <a:prstGeom prst="blockArc">
            <a:avLst>
              <a:gd name="adj1" fmla="val 5266439"/>
              <a:gd name="adj2" fmla="val 20472389"/>
              <a:gd name="adj3" fmla="val 1015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50"/>
          <p:cNvSpPr txBox="1"/>
          <p:nvPr/>
        </p:nvSpPr>
        <p:spPr>
          <a:xfrm>
            <a:off x="758212" y="3633775"/>
            <a:ext cx="10983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43953"/>
                </a:solidFill>
                <a:latin typeface="Alice"/>
                <a:ea typeface="Alice"/>
                <a:cs typeface="Alice"/>
                <a:sym typeface="Alice"/>
              </a:rPr>
              <a:t>1 in 34</a:t>
            </a:r>
            <a:endParaRPr sz="2500">
              <a:solidFill>
                <a:srgbClr val="34395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13" name="Google Shape;313;p50"/>
          <p:cNvSpPr txBox="1"/>
          <p:nvPr/>
        </p:nvSpPr>
        <p:spPr>
          <a:xfrm>
            <a:off x="2028375" y="3633775"/>
            <a:ext cx="12528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43953"/>
                </a:solidFill>
                <a:latin typeface="Alice"/>
                <a:ea typeface="Alice"/>
                <a:cs typeface="Alice"/>
                <a:sym typeface="Alice"/>
              </a:rPr>
              <a:t>1 in 144</a:t>
            </a:r>
            <a:endParaRPr sz="2500">
              <a:solidFill>
                <a:srgbClr val="34395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14" name="Google Shape;314;p50"/>
          <p:cNvSpPr txBox="1"/>
          <p:nvPr/>
        </p:nvSpPr>
        <p:spPr>
          <a:xfrm>
            <a:off x="3499175" y="3633775"/>
            <a:ext cx="10374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43953"/>
                </a:solidFill>
                <a:latin typeface="Alice"/>
                <a:ea typeface="Alice"/>
                <a:cs typeface="Alice"/>
                <a:sym typeface="Alice"/>
              </a:rPr>
              <a:t>2-4</a:t>
            </a:r>
            <a:endParaRPr sz="2500">
              <a:solidFill>
                <a:srgbClr val="34395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15" name="Google Shape;315;p50"/>
          <p:cNvSpPr txBox="1"/>
          <p:nvPr/>
        </p:nvSpPr>
        <p:spPr>
          <a:xfrm>
            <a:off x="4546524" y="3633775"/>
            <a:ext cx="10983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43953"/>
                </a:solidFill>
                <a:latin typeface="Alice"/>
                <a:ea typeface="Alice"/>
                <a:cs typeface="Alice"/>
                <a:sym typeface="Alice"/>
              </a:rPr>
              <a:t>4+</a:t>
            </a:r>
            <a:endParaRPr sz="2500">
              <a:solidFill>
                <a:srgbClr val="34395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16" name="Google Shape;316;p50"/>
          <p:cNvSpPr txBox="1"/>
          <p:nvPr/>
        </p:nvSpPr>
        <p:spPr>
          <a:xfrm>
            <a:off x="2044125" y="4246450"/>
            <a:ext cx="5055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In 2021, CDC reported that </a:t>
            </a:r>
            <a:r>
              <a:rPr lang="en" sz="16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1 in 54</a:t>
            </a:r>
            <a:r>
              <a:rPr lang="en"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children in the US are diagnosed with ASD</a:t>
            </a:r>
            <a:endParaRPr sz="1600">
              <a:solidFill>
                <a:schemeClr val="dk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17" name="Google Shape;317;p50"/>
          <p:cNvSpPr/>
          <p:nvPr/>
        </p:nvSpPr>
        <p:spPr>
          <a:xfrm>
            <a:off x="2177776" y="2522765"/>
            <a:ext cx="876000" cy="876000"/>
          </a:xfrm>
          <a:prstGeom prst="blockArc">
            <a:avLst>
              <a:gd name="adj1" fmla="val 11787255"/>
              <a:gd name="adj2" fmla="val 20472389"/>
              <a:gd name="adj3" fmla="val 1015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50"/>
          <p:cNvGrpSpPr/>
          <p:nvPr/>
        </p:nvGrpSpPr>
        <p:grpSpPr>
          <a:xfrm>
            <a:off x="1133886" y="2734679"/>
            <a:ext cx="355149" cy="451961"/>
            <a:chOff x="7594288" y="2415259"/>
            <a:chExt cx="279513" cy="355735"/>
          </a:xfrm>
        </p:grpSpPr>
        <p:sp>
          <p:nvSpPr>
            <p:cNvPr id="319" name="Google Shape;319;p50"/>
            <p:cNvSpPr/>
            <p:nvPr/>
          </p:nvSpPr>
          <p:spPr>
            <a:xfrm>
              <a:off x="7696108" y="2531841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0"/>
            <p:cNvSpPr/>
            <p:nvPr/>
          </p:nvSpPr>
          <p:spPr>
            <a:xfrm>
              <a:off x="7762889" y="2531841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0"/>
            <p:cNvSpPr/>
            <p:nvPr/>
          </p:nvSpPr>
          <p:spPr>
            <a:xfrm>
              <a:off x="7711948" y="2571156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7" y="0"/>
                    <a:pt x="102" y="15"/>
                    <a:pt x="60" y="45"/>
                  </a:cubicBezTo>
                  <a:cubicBezTo>
                    <a:pt x="1" y="93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77" y="497"/>
                    <a:pt x="1215" y="414"/>
                    <a:pt x="1346" y="283"/>
                  </a:cubicBezTo>
                  <a:cubicBezTo>
                    <a:pt x="1430" y="223"/>
                    <a:pt x="1430" y="116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2" y="93"/>
                    <a:pt x="930" y="176"/>
                    <a:pt x="715" y="176"/>
                  </a:cubicBezTo>
                  <a:cubicBezTo>
                    <a:pt x="513" y="176"/>
                    <a:pt x="358" y="93"/>
                    <a:pt x="298" y="45"/>
                  </a:cubicBezTo>
                  <a:cubicBezTo>
                    <a:pt x="269" y="15"/>
                    <a:pt x="230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0"/>
            <p:cNvSpPr/>
            <p:nvPr/>
          </p:nvSpPr>
          <p:spPr>
            <a:xfrm>
              <a:off x="7594288" y="2415259"/>
              <a:ext cx="279513" cy="355735"/>
            </a:xfrm>
            <a:custGeom>
              <a:avLst/>
              <a:gdLst/>
              <a:ahLst/>
              <a:cxnLst/>
              <a:rect l="l" t="t" r="r" b="b"/>
              <a:pathLst>
                <a:path w="8823" h="11229" extrusionOk="0">
                  <a:moveTo>
                    <a:pt x="6846" y="2323"/>
                  </a:moveTo>
                  <a:lnTo>
                    <a:pt x="6751" y="3501"/>
                  </a:lnTo>
                  <a:lnTo>
                    <a:pt x="6727" y="3501"/>
                  </a:lnTo>
                  <a:cubicBezTo>
                    <a:pt x="6620" y="3501"/>
                    <a:pt x="6537" y="3418"/>
                    <a:pt x="6537" y="3311"/>
                  </a:cubicBezTo>
                  <a:lnTo>
                    <a:pt x="6537" y="2406"/>
                  </a:lnTo>
                  <a:cubicBezTo>
                    <a:pt x="6632" y="2406"/>
                    <a:pt x="6739" y="2370"/>
                    <a:pt x="6846" y="2323"/>
                  </a:cubicBezTo>
                  <a:close/>
                  <a:moveTo>
                    <a:pt x="6358" y="346"/>
                  </a:moveTo>
                  <a:cubicBezTo>
                    <a:pt x="6846" y="346"/>
                    <a:pt x="7251" y="751"/>
                    <a:pt x="7251" y="1239"/>
                  </a:cubicBezTo>
                  <a:cubicBezTo>
                    <a:pt x="7251" y="1727"/>
                    <a:pt x="6846" y="2132"/>
                    <a:pt x="6358" y="2132"/>
                  </a:cubicBezTo>
                  <a:cubicBezTo>
                    <a:pt x="6037" y="2132"/>
                    <a:pt x="5739" y="1954"/>
                    <a:pt x="5584" y="1680"/>
                  </a:cubicBezTo>
                  <a:cubicBezTo>
                    <a:pt x="5551" y="1630"/>
                    <a:pt x="5490" y="1604"/>
                    <a:pt x="5432" y="1604"/>
                  </a:cubicBezTo>
                  <a:cubicBezTo>
                    <a:pt x="5406" y="1604"/>
                    <a:pt x="5380" y="1609"/>
                    <a:pt x="5358" y="1620"/>
                  </a:cubicBezTo>
                  <a:cubicBezTo>
                    <a:pt x="5286" y="1668"/>
                    <a:pt x="5251" y="1775"/>
                    <a:pt x="5298" y="1846"/>
                  </a:cubicBezTo>
                  <a:cubicBezTo>
                    <a:pt x="5310" y="1858"/>
                    <a:pt x="5310" y="1882"/>
                    <a:pt x="5322" y="1894"/>
                  </a:cubicBezTo>
                  <a:cubicBezTo>
                    <a:pt x="5263" y="1942"/>
                    <a:pt x="5191" y="1954"/>
                    <a:pt x="5120" y="1954"/>
                  </a:cubicBezTo>
                  <a:cubicBezTo>
                    <a:pt x="4917" y="1954"/>
                    <a:pt x="4763" y="1787"/>
                    <a:pt x="4763" y="1596"/>
                  </a:cubicBezTo>
                  <a:cubicBezTo>
                    <a:pt x="4763" y="1501"/>
                    <a:pt x="4679" y="1430"/>
                    <a:pt x="4596" y="1430"/>
                  </a:cubicBezTo>
                  <a:cubicBezTo>
                    <a:pt x="4513" y="1430"/>
                    <a:pt x="4429" y="1501"/>
                    <a:pt x="4429" y="1596"/>
                  </a:cubicBezTo>
                  <a:cubicBezTo>
                    <a:pt x="4429" y="1977"/>
                    <a:pt x="4739" y="2299"/>
                    <a:pt x="5132" y="2299"/>
                  </a:cubicBezTo>
                  <a:cubicBezTo>
                    <a:pt x="5286" y="2299"/>
                    <a:pt x="5429" y="2251"/>
                    <a:pt x="5548" y="2156"/>
                  </a:cubicBezTo>
                  <a:cubicBezTo>
                    <a:pt x="5727" y="2323"/>
                    <a:pt x="5965" y="2430"/>
                    <a:pt x="6215" y="2454"/>
                  </a:cubicBezTo>
                  <a:lnTo>
                    <a:pt x="6215" y="3347"/>
                  </a:lnTo>
                  <a:cubicBezTo>
                    <a:pt x="6215" y="3632"/>
                    <a:pt x="6453" y="3871"/>
                    <a:pt x="6739" y="3871"/>
                  </a:cubicBezTo>
                  <a:lnTo>
                    <a:pt x="7001" y="3871"/>
                  </a:lnTo>
                  <a:cubicBezTo>
                    <a:pt x="7084" y="3871"/>
                    <a:pt x="7156" y="3906"/>
                    <a:pt x="7215" y="3966"/>
                  </a:cubicBezTo>
                  <a:cubicBezTo>
                    <a:pt x="7275" y="4025"/>
                    <a:pt x="7287" y="4097"/>
                    <a:pt x="7287" y="4168"/>
                  </a:cubicBezTo>
                  <a:cubicBezTo>
                    <a:pt x="7275" y="4299"/>
                    <a:pt x="7144" y="4418"/>
                    <a:pt x="6989" y="4418"/>
                  </a:cubicBezTo>
                  <a:lnTo>
                    <a:pt x="6918" y="4418"/>
                  </a:lnTo>
                  <a:lnTo>
                    <a:pt x="6918" y="4406"/>
                  </a:lnTo>
                  <a:cubicBezTo>
                    <a:pt x="6918" y="4323"/>
                    <a:pt x="6846" y="4240"/>
                    <a:pt x="6751" y="4240"/>
                  </a:cubicBezTo>
                  <a:cubicBezTo>
                    <a:pt x="6668" y="4240"/>
                    <a:pt x="6596" y="4323"/>
                    <a:pt x="6596" y="4406"/>
                  </a:cubicBezTo>
                  <a:cubicBezTo>
                    <a:pt x="6596" y="5585"/>
                    <a:pt x="5644" y="6526"/>
                    <a:pt x="4465" y="6526"/>
                  </a:cubicBezTo>
                  <a:cubicBezTo>
                    <a:pt x="3274" y="6490"/>
                    <a:pt x="2322" y="5561"/>
                    <a:pt x="2322" y="4382"/>
                  </a:cubicBezTo>
                  <a:cubicBezTo>
                    <a:pt x="2322" y="4287"/>
                    <a:pt x="2250" y="4216"/>
                    <a:pt x="2155" y="4216"/>
                  </a:cubicBezTo>
                  <a:cubicBezTo>
                    <a:pt x="2072" y="4216"/>
                    <a:pt x="1988" y="4287"/>
                    <a:pt x="1988" y="4382"/>
                  </a:cubicBezTo>
                  <a:lnTo>
                    <a:pt x="1988" y="4394"/>
                  </a:lnTo>
                  <a:lnTo>
                    <a:pt x="1893" y="4394"/>
                  </a:lnTo>
                  <a:cubicBezTo>
                    <a:pt x="1810" y="4394"/>
                    <a:pt x="1738" y="4371"/>
                    <a:pt x="1679" y="4311"/>
                  </a:cubicBezTo>
                  <a:cubicBezTo>
                    <a:pt x="1619" y="4252"/>
                    <a:pt x="1607" y="4168"/>
                    <a:pt x="1607" y="4097"/>
                  </a:cubicBezTo>
                  <a:cubicBezTo>
                    <a:pt x="1619" y="3966"/>
                    <a:pt x="1750" y="3847"/>
                    <a:pt x="1905" y="3847"/>
                  </a:cubicBezTo>
                  <a:lnTo>
                    <a:pt x="2143" y="3847"/>
                  </a:lnTo>
                  <a:cubicBezTo>
                    <a:pt x="2429" y="3847"/>
                    <a:pt x="2667" y="3609"/>
                    <a:pt x="2667" y="3323"/>
                  </a:cubicBezTo>
                  <a:lnTo>
                    <a:pt x="2667" y="2549"/>
                  </a:lnTo>
                  <a:cubicBezTo>
                    <a:pt x="2667" y="2251"/>
                    <a:pt x="2905" y="2013"/>
                    <a:pt x="3203" y="2013"/>
                  </a:cubicBezTo>
                  <a:lnTo>
                    <a:pt x="3882" y="2013"/>
                  </a:lnTo>
                  <a:cubicBezTo>
                    <a:pt x="3965" y="2013"/>
                    <a:pt x="4048" y="1942"/>
                    <a:pt x="4048" y="1846"/>
                  </a:cubicBezTo>
                  <a:cubicBezTo>
                    <a:pt x="4048" y="1763"/>
                    <a:pt x="3965" y="1680"/>
                    <a:pt x="3882" y="1680"/>
                  </a:cubicBezTo>
                  <a:lnTo>
                    <a:pt x="3203" y="1680"/>
                  </a:lnTo>
                  <a:cubicBezTo>
                    <a:pt x="2727" y="1680"/>
                    <a:pt x="2334" y="2073"/>
                    <a:pt x="2334" y="2549"/>
                  </a:cubicBezTo>
                  <a:lnTo>
                    <a:pt x="2334" y="3323"/>
                  </a:lnTo>
                  <a:cubicBezTo>
                    <a:pt x="2334" y="3430"/>
                    <a:pt x="2250" y="3513"/>
                    <a:pt x="2143" y="3513"/>
                  </a:cubicBezTo>
                  <a:lnTo>
                    <a:pt x="2107" y="3513"/>
                  </a:lnTo>
                  <a:lnTo>
                    <a:pt x="1929" y="1704"/>
                  </a:lnTo>
                  <a:cubicBezTo>
                    <a:pt x="1905" y="1358"/>
                    <a:pt x="2012" y="1001"/>
                    <a:pt x="2238" y="751"/>
                  </a:cubicBezTo>
                  <a:cubicBezTo>
                    <a:pt x="2477" y="489"/>
                    <a:pt x="2810" y="346"/>
                    <a:pt x="3167" y="346"/>
                  </a:cubicBezTo>
                  <a:close/>
                  <a:moveTo>
                    <a:pt x="5525" y="6597"/>
                  </a:moveTo>
                  <a:lnTo>
                    <a:pt x="5525" y="7169"/>
                  </a:lnTo>
                  <a:cubicBezTo>
                    <a:pt x="5525" y="7466"/>
                    <a:pt x="5727" y="7740"/>
                    <a:pt x="6013" y="7835"/>
                  </a:cubicBezTo>
                  <a:lnTo>
                    <a:pt x="6310" y="7919"/>
                  </a:lnTo>
                  <a:cubicBezTo>
                    <a:pt x="6239" y="8204"/>
                    <a:pt x="6084" y="8454"/>
                    <a:pt x="5894" y="8681"/>
                  </a:cubicBezTo>
                  <a:cubicBezTo>
                    <a:pt x="5834" y="8752"/>
                    <a:pt x="5834" y="8859"/>
                    <a:pt x="5906" y="8919"/>
                  </a:cubicBezTo>
                  <a:cubicBezTo>
                    <a:pt x="5941" y="8954"/>
                    <a:pt x="5977" y="8966"/>
                    <a:pt x="6013" y="8966"/>
                  </a:cubicBezTo>
                  <a:cubicBezTo>
                    <a:pt x="6060" y="8966"/>
                    <a:pt x="6096" y="8954"/>
                    <a:pt x="6132" y="8907"/>
                  </a:cubicBezTo>
                  <a:cubicBezTo>
                    <a:pt x="6358" y="8657"/>
                    <a:pt x="6513" y="8359"/>
                    <a:pt x="6608" y="8026"/>
                  </a:cubicBezTo>
                  <a:lnTo>
                    <a:pt x="6965" y="8133"/>
                  </a:lnTo>
                  <a:cubicBezTo>
                    <a:pt x="6810" y="8621"/>
                    <a:pt x="6501" y="9097"/>
                    <a:pt x="6084" y="9443"/>
                  </a:cubicBezTo>
                  <a:cubicBezTo>
                    <a:pt x="5608" y="9824"/>
                    <a:pt x="5048" y="10026"/>
                    <a:pt x="4429" y="10026"/>
                  </a:cubicBezTo>
                  <a:cubicBezTo>
                    <a:pt x="3822" y="10026"/>
                    <a:pt x="3262" y="9812"/>
                    <a:pt x="2786" y="9443"/>
                  </a:cubicBezTo>
                  <a:cubicBezTo>
                    <a:pt x="2346" y="9097"/>
                    <a:pt x="2036" y="8633"/>
                    <a:pt x="1893" y="8121"/>
                  </a:cubicBezTo>
                  <a:lnTo>
                    <a:pt x="2250" y="8014"/>
                  </a:lnTo>
                  <a:cubicBezTo>
                    <a:pt x="2381" y="8454"/>
                    <a:pt x="2631" y="8847"/>
                    <a:pt x="2989" y="9145"/>
                  </a:cubicBezTo>
                  <a:cubicBezTo>
                    <a:pt x="3393" y="9466"/>
                    <a:pt x="3917" y="9669"/>
                    <a:pt x="4429" y="9669"/>
                  </a:cubicBezTo>
                  <a:cubicBezTo>
                    <a:pt x="4834" y="9669"/>
                    <a:pt x="5227" y="9562"/>
                    <a:pt x="5560" y="9371"/>
                  </a:cubicBezTo>
                  <a:cubicBezTo>
                    <a:pt x="5644" y="9324"/>
                    <a:pt x="5667" y="9216"/>
                    <a:pt x="5620" y="9145"/>
                  </a:cubicBezTo>
                  <a:cubicBezTo>
                    <a:pt x="5595" y="9096"/>
                    <a:pt x="5537" y="9064"/>
                    <a:pt x="5480" y="9064"/>
                  </a:cubicBezTo>
                  <a:cubicBezTo>
                    <a:pt x="5454" y="9064"/>
                    <a:pt x="5428" y="9070"/>
                    <a:pt x="5406" y="9085"/>
                  </a:cubicBezTo>
                  <a:cubicBezTo>
                    <a:pt x="5108" y="9252"/>
                    <a:pt x="4774" y="9335"/>
                    <a:pt x="4429" y="9335"/>
                  </a:cubicBezTo>
                  <a:cubicBezTo>
                    <a:pt x="3572" y="9335"/>
                    <a:pt x="2798" y="8752"/>
                    <a:pt x="2560" y="7919"/>
                  </a:cubicBezTo>
                  <a:lnTo>
                    <a:pt x="2881" y="7835"/>
                  </a:lnTo>
                  <a:cubicBezTo>
                    <a:pt x="3179" y="7740"/>
                    <a:pt x="3381" y="7478"/>
                    <a:pt x="3381" y="7169"/>
                  </a:cubicBezTo>
                  <a:lnTo>
                    <a:pt x="3381" y="6597"/>
                  </a:lnTo>
                  <a:cubicBezTo>
                    <a:pt x="3703" y="6764"/>
                    <a:pt x="4060" y="6835"/>
                    <a:pt x="4453" y="6835"/>
                  </a:cubicBezTo>
                  <a:cubicBezTo>
                    <a:pt x="4834" y="6835"/>
                    <a:pt x="5191" y="6752"/>
                    <a:pt x="5525" y="6597"/>
                  </a:cubicBezTo>
                  <a:close/>
                  <a:moveTo>
                    <a:pt x="3155" y="1"/>
                  </a:moveTo>
                  <a:cubicBezTo>
                    <a:pt x="2703" y="1"/>
                    <a:pt x="2286" y="191"/>
                    <a:pt x="1988" y="525"/>
                  </a:cubicBezTo>
                  <a:cubicBezTo>
                    <a:pt x="1691" y="846"/>
                    <a:pt x="1548" y="1299"/>
                    <a:pt x="1596" y="1727"/>
                  </a:cubicBezTo>
                  <a:lnTo>
                    <a:pt x="1774" y="3525"/>
                  </a:lnTo>
                  <a:cubicBezTo>
                    <a:pt x="1500" y="3573"/>
                    <a:pt x="1298" y="3799"/>
                    <a:pt x="1262" y="4073"/>
                  </a:cubicBezTo>
                  <a:cubicBezTo>
                    <a:pt x="1250" y="4228"/>
                    <a:pt x="1310" y="4406"/>
                    <a:pt x="1417" y="4525"/>
                  </a:cubicBezTo>
                  <a:cubicBezTo>
                    <a:pt x="1536" y="4644"/>
                    <a:pt x="1691" y="4716"/>
                    <a:pt x="1857" y="4716"/>
                  </a:cubicBezTo>
                  <a:lnTo>
                    <a:pt x="1977" y="4716"/>
                  </a:lnTo>
                  <a:cubicBezTo>
                    <a:pt x="2060" y="5406"/>
                    <a:pt x="2453" y="6014"/>
                    <a:pt x="3000" y="6395"/>
                  </a:cubicBezTo>
                  <a:lnTo>
                    <a:pt x="3000" y="7145"/>
                  </a:lnTo>
                  <a:cubicBezTo>
                    <a:pt x="3000" y="7311"/>
                    <a:pt x="2905" y="7442"/>
                    <a:pt x="2739" y="7490"/>
                  </a:cubicBezTo>
                  <a:lnTo>
                    <a:pt x="881" y="8038"/>
                  </a:lnTo>
                  <a:cubicBezTo>
                    <a:pt x="357" y="8192"/>
                    <a:pt x="0" y="8681"/>
                    <a:pt x="0" y="9216"/>
                  </a:cubicBezTo>
                  <a:lnTo>
                    <a:pt x="0" y="11062"/>
                  </a:lnTo>
                  <a:cubicBezTo>
                    <a:pt x="0" y="11157"/>
                    <a:pt x="72" y="11229"/>
                    <a:pt x="155" y="11229"/>
                  </a:cubicBezTo>
                  <a:cubicBezTo>
                    <a:pt x="250" y="11229"/>
                    <a:pt x="322" y="11157"/>
                    <a:pt x="322" y="11062"/>
                  </a:cubicBezTo>
                  <a:lnTo>
                    <a:pt x="322" y="9216"/>
                  </a:lnTo>
                  <a:cubicBezTo>
                    <a:pt x="322" y="8835"/>
                    <a:pt x="595" y="8478"/>
                    <a:pt x="964" y="8371"/>
                  </a:cubicBezTo>
                  <a:lnTo>
                    <a:pt x="1500" y="8204"/>
                  </a:lnTo>
                  <a:cubicBezTo>
                    <a:pt x="1667" y="8788"/>
                    <a:pt x="2024" y="9324"/>
                    <a:pt x="2500" y="9693"/>
                  </a:cubicBezTo>
                  <a:cubicBezTo>
                    <a:pt x="3012" y="10109"/>
                    <a:pt x="3691" y="10348"/>
                    <a:pt x="4358" y="10348"/>
                  </a:cubicBezTo>
                  <a:cubicBezTo>
                    <a:pt x="5025" y="10348"/>
                    <a:pt x="5691" y="10109"/>
                    <a:pt x="6215" y="9693"/>
                  </a:cubicBezTo>
                  <a:cubicBezTo>
                    <a:pt x="6691" y="9300"/>
                    <a:pt x="7049" y="8788"/>
                    <a:pt x="7215" y="8192"/>
                  </a:cubicBezTo>
                  <a:lnTo>
                    <a:pt x="7775" y="8347"/>
                  </a:lnTo>
                  <a:cubicBezTo>
                    <a:pt x="8156" y="8454"/>
                    <a:pt x="8418" y="8812"/>
                    <a:pt x="8418" y="9205"/>
                  </a:cubicBezTo>
                  <a:lnTo>
                    <a:pt x="8418" y="11050"/>
                  </a:lnTo>
                  <a:cubicBezTo>
                    <a:pt x="8418" y="11133"/>
                    <a:pt x="8489" y="11217"/>
                    <a:pt x="8584" y="11217"/>
                  </a:cubicBezTo>
                  <a:cubicBezTo>
                    <a:pt x="8668" y="11217"/>
                    <a:pt x="8751" y="11133"/>
                    <a:pt x="8751" y="11050"/>
                  </a:cubicBezTo>
                  <a:lnTo>
                    <a:pt x="8751" y="9216"/>
                  </a:lnTo>
                  <a:cubicBezTo>
                    <a:pt x="8823" y="8681"/>
                    <a:pt x="8465" y="8192"/>
                    <a:pt x="7942" y="8038"/>
                  </a:cubicBezTo>
                  <a:lnTo>
                    <a:pt x="6084" y="7490"/>
                  </a:lnTo>
                  <a:cubicBezTo>
                    <a:pt x="5941" y="7442"/>
                    <a:pt x="5822" y="7300"/>
                    <a:pt x="5822" y="7145"/>
                  </a:cubicBezTo>
                  <a:lnTo>
                    <a:pt x="5822" y="6395"/>
                  </a:lnTo>
                  <a:cubicBezTo>
                    <a:pt x="6370" y="6002"/>
                    <a:pt x="6751" y="5406"/>
                    <a:pt x="6846" y="4716"/>
                  </a:cubicBezTo>
                  <a:lnTo>
                    <a:pt x="6953" y="4716"/>
                  </a:lnTo>
                  <a:cubicBezTo>
                    <a:pt x="7275" y="4716"/>
                    <a:pt x="7549" y="4478"/>
                    <a:pt x="7572" y="4180"/>
                  </a:cubicBezTo>
                  <a:cubicBezTo>
                    <a:pt x="7584" y="4025"/>
                    <a:pt x="7525" y="3847"/>
                    <a:pt x="7430" y="3728"/>
                  </a:cubicBezTo>
                  <a:cubicBezTo>
                    <a:pt x="7334" y="3620"/>
                    <a:pt x="7203" y="3549"/>
                    <a:pt x="7072" y="3525"/>
                  </a:cubicBezTo>
                  <a:lnTo>
                    <a:pt x="7168" y="2120"/>
                  </a:lnTo>
                  <a:cubicBezTo>
                    <a:pt x="7406" y="1894"/>
                    <a:pt x="7561" y="1585"/>
                    <a:pt x="7561" y="1227"/>
                  </a:cubicBezTo>
                  <a:cubicBezTo>
                    <a:pt x="7561" y="549"/>
                    <a:pt x="7013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0"/>
            <p:cNvSpPr/>
            <p:nvPr/>
          </p:nvSpPr>
          <p:spPr>
            <a:xfrm>
              <a:off x="7690469" y="2515241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72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0"/>
            <p:cNvSpPr/>
            <p:nvPr/>
          </p:nvSpPr>
          <p:spPr>
            <a:xfrm>
              <a:off x="7757218" y="2515241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20" y="334"/>
                    <a:pt x="691" y="262"/>
                    <a:pt x="691" y="167"/>
                  </a:cubicBezTo>
                  <a:cubicBezTo>
                    <a:pt x="691" y="72"/>
                    <a:pt x="620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50"/>
          <p:cNvGrpSpPr/>
          <p:nvPr/>
        </p:nvGrpSpPr>
        <p:grpSpPr>
          <a:xfrm>
            <a:off x="2404656" y="2735198"/>
            <a:ext cx="422290" cy="450995"/>
            <a:chOff x="5289631" y="1500214"/>
            <a:chExt cx="332355" cy="354974"/>
          </a:xfrm>
        </p:grpSpPr>
        <p:sp>
          <p:nvSpPr>
            <p:cNvPr id="326" name="Google Shape;326;p50"/>
            <p:cNvSpPr/>
            <p:nvPr/>
          </p:nvSpPr>
          <p:spPr>
            <a:xfrm>
              <a:off x="5432603" y="1667040"/>
              <a:ext cx="45651" cy="16157"/>
            </a:xfrm>
            <a:custGeom>
              <a:avLst/>
              <a:gdLst/>
              <a:ahLst/>
              <a:cxnLst/>
              <a:rect l="l" t="t" r="r" b="b"/>
              <a:pathLst>
                <a:path w="1441" h="510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211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41" y="223"/>
                    <a:pt x="1441" y="128"/>
                    <a:pt x="1370" y="45"/>
                  </a:cubicBezTo>
                  <a:cubicBezTo>
                    <a:pt x="1334" y="15"/>
                    <a:pt x="1292" y="0"/>
                    <a:pt x="1251" y="0"/>
                  </a:cubicBezTo>
                  <a:cubicBezTo>
                    <a:pt x="1209" y="0"/>
                    <a:pt x="1167" y="15"/>
                    <a:pt x="1131" y="45"/>
                  </a:cubicBezTo>
                  <a:cubicBezTo>
                    <a:pt x="1072" y="104"/>
                    <a:pt x="917" y="188"/>
                    <a:pt x="715" y="188"/>
                  </a:cubicBezTo>
                  <a:cubicBezTo>
                    <a:pt x="500" y="188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0"/>
            <p:cNvSpPr/>
            <p:nvPr/>
          </p:nvSpPr>
          <p:spPr>
            <a:xfrm>
              <a:off x="5416763" y="162807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0"/>
            <p:cNvSpPr/>
            <p:nvPr/>
          </p:nvSpPr>
          <p:spPr>
            <a:xfrm>
              <a:off x="5483893" y="1628074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0"/>
            <p:cNvSpPr/>
            <p:nvPr/>
          </p:nvSpPr>
          <p:spPr>
            <a:xfrm>
              <a:off x="5411093" y="1611474"/>
              <a:ext cx="21923" cy="10613"/>
            </a:xfrm>
            <a:custGeom>
              <a:avLst/>
              <a:gdLst/>
              <a:ahLst/>
              <a:cxnLst/>
              <a:rect l="l" t="t" r="r" b="b"/>
              <a:pathLst>
                <a:path w="692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525" y="334"/>
                  </a:lnTo>
                  <a:cubicBezTo>
                    <a:pt x="608" y="334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0"/>
            <p:cNvSpPr/>
            <p:nvPr/>
          </p:nvSpPr>
          <p:spPr>
            <a:xfrm>
              <a:off x="5478254" y="1611474"/>
              <a:ext cx="21511" cy="10613"/>
            </a:xfrm>
            <a:custGeom>
              <a:avLst/>
              <a:gdLst/>
              <a:ahLst/>
              <a:cxnLst/>
              <a:rect l="l" t="t" r="r" b="b"/>
              <a:pathLst>
                <a:path w="679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524" y="334"/>
                  </a:lnTo>
                  <a:cubicBezTo>
                    <a:pt x="607" y="334"/>
                    <a:pt x="679" y="251"/>
                    <a:pt x="679" y="168"/>
                  </a:cubicBezTo>
                  <a:cubicBezTo>
                    <a:pt x="679" y="72"/>
                    <a:pt x="607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0"/>
            <p:cNvSpPr/>
            <p:nvPr/>
          </p:nvSpPr>
          <p:spPr>
            <a:xfrm>
              <a:off x="5289631" y="1500214"/>
              <a:ext cx="332355" cy="354974"/>
            </a:xfrm>
            <a:custGeom>
              <a:avLst/>
              <a:gdLst/>
              <a:ahLst/>
              <a:cxnLst/>
              <a:rect l="l" t="t" r="r" b="b"/>
              <a:pathLst>
                <a:path w="10491" h="11205" extrusionOk="0">
                  <a:moveTo>
                    <a:pt x="5930" y="322"/>
                  </a:moveTo>
                  <a:cubicBezTo>
                    <a:pt x="6395" y="322"/>
                    <a:pt x="6978" y="596"/>
                    <a:pt x="7347" y="858"/>
                  </a:cubicBezTo>
                  <a:cubicBezTo>
                    <a:pt x="7752" y="1143"/>
                    <a:pt x="8240" y="1655"/>
                    <a:pt x="8335" y="2429"/>
                  </a:cubicBezTo>
                  <a:cubicBezTo>
                    <a:pt x="8395" y="2989"/>
                    <a:pt x="8550" y="3263"/>
                    <a:pt x="8716" y="3513"/>
                  </a:cubicBezTo>
                  <a:cubicBezTo>
                    <a:pt x="8812" y="3680"/>
                    <a:pt x="8895" y="3822"/>
                    <a:pt x="8966" y="4049"/>
                  </a:cubicBezTo>
                  <a:cubicBezTo>
                    <a:pt x="9073" y="4370"/>
                    <a:pt x="9073" y="4632"/>
                    <a:pt x="9073" y="4894"/>
                  </a:cubicBezTo>
                  <a:cubicBezTo>
                    <a:pt x="9073" y="5144"/>
                    <a:pt x="9073" y="5406"/>
                    <a:pt x="9169" y="5715"/>
                  </a:cubicBezTo>
                  <a:cubicBezTo>
                    <a:pt x="9228" y="5918"/>
                    <a:pt x="9300" y="6085"/>
                    <a:pt x="9371" y="6239"/>
                  </a:cubicBezTo>
                  <a:cubicBezTo>
                    <a:pt x="9526" y="6537"/>
                    <a:pt x="9657" y="6799"/>
                    <a:pt x="9645" y="7442"/>
                  </a:cubicBezTo>
                  <a:cubicBezTo>
                    <a:pt x="9621" y="8037"/>
                    <a:pt x="9800" y="8430"/>
                    <a:pt x="9919" y="8740"/>
                  </a:cubicBezTo>
                  <a:cubicBezTo>
                    <a:pt x="10062" y="9049"/>
                    <a:pt x="10145" y="9264"/>
                    <a:pt x="10026" y="9597"/>
                  </a:cubicBezTo>
                  <a:cubicBezTo>
                    <a:pt x="9931" y="9918"/>
                    <a:pt x="9645" y="10133"/>
                    <a:pt x="9454" y="10252"/>
                  </a:cubicBezTo>
                  <a:lnTo>
                    <a:pt x="9454" y="9692"/>
                  </a:lnTo>
                  <a:cubicBezTo>
                    <a:pt x="9454" y="9168"/>
                    <a:pt x="9121" y="8704"/>
                    <a:pt x="8633" y="8549"/>
                  </a:cubicBezTo>
                  <a:lnTo>
                    <a:pt x="6811" y="7906"/>
                  </a:lnTo>
                  <a:cubicBezTo>
                    <a:pt x="6609" y="7835"/>
                    <a:pt x="6454" y="7620"/>
                    <a:pt x="6454" y="7394"/>
                  </a:cubicBezTo>
                  <a:lnTo>
                    <a:pt x="6454" y="6680"/>
                  </a:lnTo>
                  <a:cubicBezTo>
                    <a:pt x="7180" y="6263"/>
                    <a:pt x="7692" y="5465"/>
                    <a:pt x="7692" y="4561"/>
                  </a:cubicBezTo>
                  <a:lnTo>
                    <a:pt x="7692" y="3977"/>
                  </a:lnTo>
                  <a:cubicBezTo>
                    <a:pt x="7704" y="3989"/>
                    <a:pt x="7716" y="3989"/>
                    <a:pt x="7716" y="4001"/>
                  </a:cubicBezTo>
                  <a:cubicBezTo>
                    <a:pt x="8073" y="4263"/>
                    <a:pt x="8300" y="4418"/>
                    <a:pt x="8347" y="4989"/>
                  </a:cubicBezTo>
                  <a:cubicBezTo>
                    <a:pt x="8347" y="5073"/>
                    <a:pt x="8419" y="5132"/>
                    <a:pt x="8514" y="5132"/>
                  </a:cubicBezTo>
                  <a:lnTo>
                    <a:pt x="8526" y="5132"/>
                  </a:lnTo>
                  <a:cubicBezTo>
                    <a:pt x="8609" y="5132"/>
                    <a:pt x="8692" y="5049"/>
                    <a:pt x="8669" y="4953"/>
                  </a:cubicBezTo>
                  <a:cubicBezTo>
                    <a:pt x="8609" y="4239"/>
                    <a:pt x="8276" y="3989"/>
                    <a:pt x="7895" y="3739"/>
                  </a:cubicBezTo>
                  <a:cubicBezTo>
                    <a:pt x="7633" y="3560"/>
                    <a:pt x="7359" y="3370"/>
                    <a:pt x="7121" y="2965"/>
                  </a:cubicBezTo>
                  <a:cubicBezTo>
                    <a:pt x="6728" y="2322"/>
                    <a:pt x="6287" y="2215"/>
                    <a:pt x="5954" y="2132"/>
                  </a:cubicBezTo>
                  <a:cubicBezTo>
                    <a:pt x="5787" y="2084"/>
                    <a:pt x="5633" y="2060"/>
                    <a:pt x="5513" y="1965"/>
                  </a:cubicBezTo>
                  <a:cubicBezTo>
                    <a:pt x="5442" y="1917"/>
                    <a:pt x="5418" y="1834"/>
                    <a:pt x="5418" y="1763"/>
                  </a:cubicBezTo>
                  <a:lnTo>
                    <a:pt x="5418" y="1417"/>
                  </a:lnTo>
                  <a:cubicBezTo>
                    <a:pt x="5418" y="1322"/>
                    <a:pt x="5335" y="1251"/>
                    <a:pt x="5252" y="1251"/>
                  </a:cubicBezTo>
                  <a:cubicBezTo>
                    <a:pt x="5156" y="1251"/>
                    <a:pt x="5085" y="1322"/>
                    <a:pt x="5085" y="1417"/>
                  </a:cubicBezTo>
                  <a:lnTo>
                    <a:pt x="5085" y="1763"/>
                  </a:lnTo>
                  <a:cubicBezTo>
                    <a:pt x="5085" y="1846"/>
                    <a:pt x="5037" y="1917"/>
                    <a:pt x="4978" y="1965"/>
                  </a:cubicBezTo>
                  <a:cubicBezTo>
                    <a:pt x="4859" y="2060"/>
                    <a:pt x="4716" y="2084"/>
                    <a:pt x="4549" y="2132"/>
                  </a:cubicBezTo>
                  <a:cubicBezTo>
                    <a:pt x="4204" y="2215"/>
                    <a:pt x="3763" y="2322"/>
                    <a:pt x="3370" y="2965"/>
                  </a:cubicBezTo>
                  <a:cubicBezTo>
                    <a:pt x="3120" y="3370"/>
                    <a:pt x="2858" y="3549"/>
                    <a:pt x="2596" y="3739"/>
                  </a:cubicBezTo>
                  <a:cubicBezTo>
                    <a:pt x="2227" y="3989"/>
                    <a:pt x="1882" y="4239"/>
                    <a:pt x="1823" y="4953"/>
                  </a:cubicBezTo>
                  <a:cubicBezTo>
                    <a:pt x="1823" y="5049"/>
                    <a:pt x="1882" y="5120"/>
                    <a:pt x="1977" y="5132"/>
                  </a:cubicBezTo>
                  <a:cubicBezTo>
                    <a:pt x="2061" y="5132"/>
                    <a:pt x="2144" y="5073"/>
                    <a:pt x="2156" y="4989"/>
                  </a:cubicBezTo>
                  <a:cubicBezTo>
                    <a:pt x="2204" y="4418"/>
                    <a:pt x="2442" y="4263"/>
                    <a:pt x="2775" y="4001"/>
                  </a:cubicBezTo>
                  <a:cubicBezTo>
                    <a:pt x="3049" y="3822"/>
                    <a:pt x="3358" y="3584"/>
                    <a:pt x="3644" y="3144"/>
                  </a:cubicBezTo>
                  <a:cubicBezTo>
                    <a:pt x="3966" y="2620"/>
                    <a:pt x="4287" y="2525"/>
                    <a:pt x="4621" y="2453"/>
                  </a:cubicBezTo>
                  <a:cubicBezTo>
                    <a:pt x="4835" y="2394"/>
                    <a:pt x="5061" y="2346"/>
                    <a:pt x="5263" y="2179"/>
                  </a:cubicBezTo>
                  <a:cubicBezTo>
                    <a:pt x="5454" y="2346"/>
                    <a:pt x="5680" y="2394"/>
                    <a:pt x="5906" y="2453"/>
                  </a:cubicBezTo>
                  <a:cubicBezTo>
                    <a:pt x="6252" y="2548"/>
                    <a:pt x="6561" y="2620"/>
                    <a:pt x="6883" y="3144"/>
                  </a:cubicBezTo>
                  <a:cubicBezTo>
                    <a:pt x="7049" y="3394"/>
                    <a:pt x="7216" y="3584"/>
                    <a:pt x="7395" y="3715"/>
                  </a:cubicBezTo>
                  <a:lnTo>
                    <a:pt x="7395" y="4525"/>
                  </a:lnTo>
                  <a:cubicBezTo>
                    <a:pt x="7395" y="5680"/>
                    <a:pt x="6454" y="6656"/>
                    <a:pt x="5299" y="6668"/>
                  </a:cubicBezTo>
                  <a:cubicBezTo>
                    <a:pt x="5292" y="6668"/>
                    <a:pt x="5285" y="6668"/>
                    <a:pt x="5277" y="6668"/>
                  </a:cubicBezTo>
                  <a:cubicBezTo>
                    <a:pt x="4109" y="6668"/>
                    <a:pt x="3156" y="5720"/>
                    <a:pt x="3156" y="4549"/>
                  </a:cubicBezTo>
                  <a:lnTo>
                    <a:pt x="3156" y="4489"/>
                  </a:lnTo>
                  <a:cubicBezTo>
                    <a:pt x="3156" y="4406"/>
                    <a:pt x="3073" y="4334"/>
                    <a:pt x="2989" y="4334"/>
                  </a:cubicBezTo>
                  <a:cubicBezTo>
                    <a:pt x="2894" y="4334"/>
                    <a:pt x="2823" y="4406"/>
                    <a:pt x="2823" y="4489"/>
                  </a:cubicBezTo>
                  <a:lnTo>
                    <a:pt x="2823" y="4549"/>
                  </a:lnTo>
                  <a:cubicBezTo>
                    <a:pt x="2823" y="5465"/>
                    <a:pt x="3311" y="6251"/>
                    <a:pt x="4061" y="6680"/>
                  </a:cubicBezTo>
                  <a:lnTo>
                    <a:pt x="4061" y="7394"/>
                  </a:lnTo>
                  <a:cubicBezTo>
                    <a:pt x="4061" y="7620"/>
                    <a:pt x="3906" y="7823"/>
                    <a:pt x="3704" y="7906"/>
                  </a:cubicBezTo>
                  <a:lnTo>
                    <a:pt x="1882" y="8537"/>
                  </a:lnTo>
                  <a:cubicBezTo>
                    <a:pt x="1394" y="8716"/>
                    <a:pt x="1072" y="9180"/>
                    <a:pt x="1072" y="9692"/>
                  </a:cubicBezTo>
                  <a:lnTo>
                    <a:pt x="1072" y="10252"/>
                  </a:lnTo>
                  <a:cubicBezTo>
                    <a:pt x="858" y="10133"/>
                    <a:pt x="596" y="9906"/>
                    <a:pt x="489" y="9597"/>
                  </a:cubicBezTo>
                  <a:cubicBezTo>
                    <a:pt x="370" y="9252"/>
                    <a:pt x="453" y="9049"/>
                    <a:pt x="608" y="8740"/>
                  </a:cubicBezTo>
                  <a:cubicBezTo>
                    <a:pt x="739" y="8418"/>
                    <a:pt x="906" y="8049"/>
                    <a:pt x="894" y="7442"/>
                  </a:cubicBezTo>
                  <a:cubicBezTo>
                    <a:pt x="870" y="6799"/>
                    <a:pt x="1025" y="6513"/>
                    <a:pt x="1156" y="6239"/>
                  </a:cubicBezTo>
                  <a:cubicBezTo>
                    <a:pt x="1227" y="6085"/>
                    <a:pt x="1311" y="5918"/>
                    <a:pt x="1370" y="5715"/>
                  </a:cubicBezTo>
                  <a:cubicBezTo>
                    <a:pt x="1453" y="5406"/>
                    <a:pt x="1453" y="5144"/>
                    <a:pt x="1453" y="4894"/>
                  </a:cubicBezTo>
                  <a:cubicBezTo>
                    <a:pt x="1453" y="4632"/>
                    <a:pt x="1453" y="4370"/>
                    <a:pt x="1561" y="4049"/>
                  </a:cubicBezTo>
                  <a:cubicBezTo>
                    <a:pt x="1632" y="3822"/>
                    <a:pt x="1727" y="3680"/>
                    <a:pt x="1811" y="3513"/>
                  </a:cubicBezTo>
                  <a:cubicBezTo>
                    <a:pt x="1965" y="3263"/>
                    <a:pt x="2120" y="2989"/>
                    <a:pt x="2204" y="2429"/>
                  </a:cubicBezTo>
                  <a:cubicBezTo>
                    <a:pt x="2287" y="1655"/>
                    <a:pt x="2775" y="1155"/>
                    <a:pt x="3180" y="858"/>
                  </a:cubicBezTo>
                  <a:cubicBezTo>
                    <a:pt x="3692" y="489"/>
                    <a:pt x="4251" y="322"/>
                    <a:pt x="4597" y="322"/>
                  </a:cubicBezTo>
                  <a:cubicBezTo>
                    <a:pt x="4763" y="322"/>
                    <a:pt x="4894" y="358"/>
                    <a:pt x="4978" y="429"/>
                  </a:cubicBezTo>
                  <a:cubicBezTo>
                    <a:pt x="5067" y="489"/>
                    <a:pt x="5168" y="518"/>
                    <a:pt x="5268" y="518"/>
                  </a:cubicBezTo>
                  <a:cubicBezTo>
                    <a:pt x="5368" y="518"/>
                    <a:pt x="5466" y="489"/>
                    <a:pt x="5549" y="429"/>
                  </a:cubicBezTo>
                  <a:cubicBezTo>
                    <a:pt x="5656" y="370"/>
                    <a:pt x="5775" y="322"/>
                    <a:pt x="5930" y="322"/>
                  </a:cubicBezTo>
                  <a:close/>
                  <a:moveTo>
                    <a:pt x="4585" y="0"/>
                  </a:moveTo>
                  <a:cubicBezTo>
                    <a:pt x="4109" y="0"/>
                    <a:pt x="3478" y="239"/>
                    <a:pt x="2977" y="596"/>
                  </a:cubicBezTo>
                  <a:cubicBezTo>
                    <a:pt x="2525" y="917"/>
                    <a:pt x="1965" y="1489"/>
                    <a:pt x="1858" y="2382"/>
                  </a:cubicBezTo>
                  <a:cubicBezTo>
                    <a:pt x="1799" y="2870"/>
                    <a:pt x="1668" y="3096"/>
                    <a:pt x="1513" y="3334"/>
                  </a:cubicBezTo>
                  <a:cubicBezTo>
                    <a:pt x="1418" y="3501"/>
                    <a:pt x="1311" y="3680"/>
                    <a:pt x="1239" y="3941"/>
                  </a:cubicBezTo>
                  <a:cubicBezTo>
                    <a:pt x="1132" y="4311"/>
                    <a:pt x="1120" y="4596"/>
                    <a:pt x="1120" y="4882"/>
                  </a:cubicBezTo>
                  <a:cubicBezTo>
                    <a:pt x="1120" y="5120"/>
                    <a:pt x="1120" y="5346"/>
                    <a:pt x="1037" y="5608"/>
                  </a:cubicBezTo>
                  <a:cubicBezTo>
                    <a:pt x="1001" y="5787"/>
                    <a:pt x="918" y="5918"/>
                    <a:pt x="846" y="6073"/>
                  </a:cubicBezTo>
                  <a:cubicBezTo>
                    <a:pt x="703" y="6382"/>
                    <a:pt x="537" y="6716"/>
                    <a:pt x="549" y="7430"/>
                  </a:cubicBezTo>
                  <a:cubicBezTo>
                    <a:pt x="560" y="7966"/>
                    <a:pt x="418" y="8287"/>
                    <a:pt x="287" y="8585"/>
                  </a:cubicBezTo>
                  <a:cubicBezTo>
                    <a:pt x="132" y="8918"/>
                    <a:pt x="1" y="9228"/>
                    <a:pt x="168" y="9692"/>
                  </a:cubicBezTo>
                  <a:cubicBezTo>
                    <a:pt x="346" y="10192"/>
                    <a:pt x="846" y="10514"/>
                    <a:pt x="1061" y="10609"/>
                  </a:cubicBezTo>
                  <a:lnTo>
                    <a:pt x="1061" y="11026"/>
                  </a:lnTo>
                  <a:cubicBezTo>
                    <a:pt x="1061" y="11121"/>
                    <a:pt x="1132" y="11192"/>
                    <a:pt x="1215" y="11192"/>
                  </a:cubicBezTo>
                  <a:cubicBezTo>
                    <a:pt x="1311" y="11192"/>
                    <a:pt x="1382" y="11121"/>
                    <a:pt x="1382" y="11026"/>
                  </a:cubicBezTo>
                  <a:lnTo>
                    <a:pt x="1382" y="9668"/>
                  </a:lnTo>
                  <a:cubicBezTo>
                    <a:pt x="1382" y="9514"/>
                    <a:pt x="1430" y="9359"/>
                    <a:pt x="1501" y="9228"/>
                  </a:cubicBezTo>
                  <a:lnTo>
                    <a:pt x="2275" y="9895"/>
                  </a:lnTo>
                  <a:cubicBezTo>
                    <a:pt x="2394" y="10002"/>
                    <a:pt x="2465" y="10145"/>
                    <a:pt x="2465" y="10299"/>
                  </a:cubicBezTo>
                  <a:lnTo>
                    <a:pt x="2465" y="11026"/>
                  </a:lnTo>
                  <a:cubicBezTo>
                    <a:pt x="2465" y="11121"/>
                    <a:pt x="2549" y="11192"/>
                    <a:pt x="2632" y="11192"/>
                  </a:cubicBezTo>
                  <a:cubicBezTo>
                    <a:pt x="2716" y="11192"/>
                    <a:pt x="2799" y="11121"/>
                    <a:pt x="2799" y="11026"/>
                  </a:cubicBezTo>
                  <a:lnTo>
                    <a:pt x="2799" y="10299"/>
                  </a:lnTo>
                  <a:cubicBezTo>
                    <a:pt x="2799" y="10049"/>
                    <a:pt x="2692" y="9811"/>
                    <a:pt x="2501" y="9645"/>
                  </a:cubicBezTo>
                  <a:lnTo>
                    <a:pt x="1727" y="8978"/>
                  </a:lnTo>
                  <a:cubicBezTo>
                    <a:pt x="1799" y="8918"/>
                    <a:pt x="1882" y="8871"/>
                    <a:pt x="1977" y="8823"/>
                  </a:cubicBezTo>
                  <a:lnTo>
                    <a:pt x="3013" y="8454"/>
                  </a:lnTo>
                  <a:cubicBezTo>
                    <a:pt x="3728" y="9371"/>
                    <a:pt x="4466" y="10002"/>
                    <a:pt x="5192" y="10299"/>
                  </a:cubicBezTo>
                  <a:cubicBezTo>
                    <a:pt x="5204" y="10311"/>
                    <a:pt x="5240" y="10311"/>
                    <a:pt x="5252" y="10311"/>
                  </a:cubicBezTo>
                  <a:cubicBezTo>
                    <a:pt x="5263" y="10311"/>
                    <a:pt x="5299" y="10311"/>
                    <a:pt x="5311" y="10299"/>
                  </a:cubicBezTo>
                  <a:cubicBezTo>
                    <a:pt x="5764" y="10121"/>
                    <a:pt x="6216" y="9811"/>
                    <a:pt x="6668" y="9395"/>
                  </a:cubicBezTo>
                  <a:cubicBezTo>
                    <a:pt x="6728" y="9335"/>
                    <a:pt x="6740" y="9228"/>
                    <a:pt x="6668" y="9156"/>
                  </a:cubicBezTo>
                  <a:cubicBezTo>
                    <a:pt x="6636" y="9124"/>
                    <a:pt x="6590" y="9102"/>
                    <a:pt x="6543" y="9102"/>
                  </a:cubicBezTo>
                  <a:cubicBezTo>
                    <a:pt x="6503" y="9102"/>
                    <a:pt x="6463" y="9118"/>
                    <a:pt x="6430" y="9156"/>
                  </a:cubicBezTo>
                  <a:cubicBezTo>
                    <a:pt x="6025" y="9525"/>
                    <a:pt x="5644" y="9811"/>
                    <a:pt x="5252" y="9966"/>
                  </a:cubicBezTo>
                  <a:cubicBezTo>
                    <a:pt x="4478" y="9633"/>
                    <a:pt x="3811" y="8930"/>
                    <a:pt x="3347" y="8347"/>
                  </a:cubicBezTo>
                  <a:lnTo>
                    <a:pt x="3799" y="8204"/>
                  </a:lnTo>
                  <a:cubicBezTo>
                    <a:pt x="4132" y="8085"/>
                    <a:pt x="4370" y="7751"/>
                    <a:pt x="4370" y="7382"/>
                  </a:cubicBezTo>
                  <a:lnTo>
                    <a:pt x="4370" y="6811"/>
                  </a:lnTo>
                  <a:cubicBezTo>
                    <a:pt x="4656" y="6918"/>
                    <a:pt x="4954" y="6978"/>
                    <a:pt x="5263" y="6978"/>
                  </a:cubicBezTo>
                  <a:cubicBezTo>
                    <a:pt x="5585" y="6978"/>
                    <a:pt x="5883" y="6918"/>
                    <a:pt x="6156" y="6811"/>
                  </a:cubicBezTo>
                  <a:lnTo>
                    <a:pt x="6156" y="7382"/>
                  </a:lnTo>
                  <a:cubicBezTo>
                    <a:pt x="6156" y="7751"/>
                    <a:pt x="6395" y="8085"/>
                    <a:pt x="6740" y="8204"/>
                  </a:cubicBezTo>
                  <a:lnTo>
                    <a:pt x="7192" y="8347"/>
                  </a:lnTo>
                  <a:cubicBezTo>
                    <a:pt x="7097" y="8466"/>
                    <a:pt x="7014" y="8573"/>
                    <a:pt x="6907" y="8692"/>
                  </a:cubicBezTo>
                  <a:cubicBezTo>
                    <a:pt x="6847" y="8763"/>
                    <a:pt x="6847" y="8871"/>
                    <a:pt x="6918" y="8930"/>
                  </a:cubicBezTo>
                  <a:cubicBezTo>
                    <a:pt x="6954" y="8954"/>
                    <a:pt x="6990" y="8978"/>
                    <a:pt x="7026" y="8978"/>
                  </a:cubicBezTo>
                  <a:cubicBezTo>
                    <a:pt x="7073" y="8978"/>
                    <a:pt x="7109" y="8954"/>
                    <a:pt x="7145" y="8918"/>
                  </a:cubicBezTo>
                  <a:cubicBezTo>
                    <a:pt x="7264" y="8787"/>
                    <a:pt x="7383" y="8633"/>
                    <a:pt x="7502" y="8490"/>
                  </a:cubicBezTo>
                  <a:lnTo>
                    <a:pt x="8538" y="8859"/>
                  </a:lnTo>
                  <a:cubicBezTo>
                    <a:pt x="8645" y="8883"/>
                    <a:pt x="8740" y="8942"/>
                    <a:pt x="8812" y="9002"/>
                  </a:cubicBezTo>
                  <a:lnTo>
                    <a:pt x="8038" y="9656"/>
                  </a:lnTo>
                  <a:cubicBezTo>
                    <a:pt x="7847" y="9823"/>
                    <a:pt x="7740" y="10061"/>
                    <a:pt x="7740" y="10311"/>
                  </a:cubicBezTo>
                  <a:lnTo>
                    <a:pt x="7740" y="11038"/>
                  </a:lnTo>
                  <a:cubicBezTo>
                    <a:pt x="7740" y="11133"/>
                    <a:pt x="7811" y="11204"/>
                    <a:pt x="7895" y="11204"/>
                  </a:cubicBezTo>
                  <a:cubicBezTo>
                    <a:pt x="7990" y="11204"/>
                    <a:pt x="8061" y="11133"/>
                    <a:pt x="8061" y="11038"/>
                  </a:cubicBezTo>
                  <a:lnTo>
                    <a:pt x="8061" y="10311"/>
                  </a:lnTo>
                  <a:cubicBezTo>
                    <a:pt x="8061" y="10145"/>
                    <a:pt x="8133" y="10002"/>
                    <a:pt x="8252" y="9918"/>
                  </a:cubicBezTo>
                  <a:lnTo>
                    <a:pt x="9014" y="9264"/>
                  </a:lnTo>
                  <a:cubicBezTo>
                    <a:pt x="9085" y="9395"/>
                    <a:pt x="9133" y="9537"/>
                    <a:pt x="9133" y="9692"/>
                  </a:cubicBezTo>
                  <a:lnTo>
                    <a:pt x="9133" y="11049"/>
                  </a:lnTo>
                  <a:cubicBezTo>
                    <a:pt x="9133" y="11133"/>
                    <a:pt x="9204" y="11204"/>
                    <a:pt x="9300" y="11204"/>
                  </a:cubicBezTo>
                  <a:cubicBezTo>
                    <a:pt x="9383" y="11204"/>
                    <a:pt x="9466" y="11133"/>
                    <a:pt x="9466" y="11049"/>
                  </a:cubicBezTo>
                  <a:lnTo>
                    <a:pt x="9466" y="10633"/>
                  </a:lnTo>
                  <a:cubicBezTo>
                    <a:pt x="9681" y="10514"/>
                    <a:pt x="10193" y="10216"/>
                    <a:pt x="10359" y="9704"/>
                  </a:cubicBezTo>
                  <a:cubicBezTo>
                    <a:pt x="10490" y="9240"/>
                    <a:pt x="10359" y="8930"/>
                    <a:pt x="10228" y="8585"/>
                  </a:cubicBezTo>
                  <a:cubicBezTo>
                    <a:pt x="10085" y="8287"/>
                    <a:pt x="9955" y="7966"/>
                    <a:pt x="9955" y="7430"/>
                  </a:cubicBezTo>
                  <a:cubicBezTo>
                    <a:pt x="9966" y="6716"/>
                    <a:pt x="9812" y="6382"/>
                    <a:pt x="9657" y="6073"/>
                  </a:cubicBezTo>
                  <a:cubicBezTo>
                    <a:pt x="9585" y="5918"/>
                    <a:pt x="9526" y="5787"/>
                    <a:pt x="9466" y="5608"/>
                  </a:cubicBezTo>
                  <a:cubicBezTo>
                    <a:pt x="9395" y="5346"/>
                    <a:pt x="9395" y="5120"/>
                    <a:pt x="9395" y="4882"/>
                  </a:cubicBezTo>
                  <a:cubicBezTo>
                    <a:pt x="9395" y="4596"/>
                    <a:pt x="9395" y="4311"/>
                    <a:pt x="9276" y="3941"/>
                  </a:cubicBezTo>
                  <a:cubicBezTo>
                    <a:pt x="9193" y="3680"/>
                    <a:pt x="9097" y="3513"/>
                    <a:pt x="8990" y="3334"/>
                  </a:cubicBezTo>
                  <a:cubicBezTo>
                    <a:pt x="8835" y="3096"/>
                    <a:pt x="8704" y="2870"/>
                    <a:pt x="8645" y="2382"/>
                  </a:cubicBezTo>
                  <a:cubicBezTo>
                    <a:pt x="8538" y="1489"/>
                    <a:pt x="7978" y="917"/>
                    <a:pt x="7526" y="596"/>
                  </a:cubicBezTo>
                  <a:cubicBezTo>
                    <a:pt x="7026" y="239"/>
                    <a:pt x="6395" y="0"/>
                    <a:pt x="5918" y="0"/>
                  </a:cubicBezTo>
                  <a:cubicBezTo>
                    <a:pt x="5704" y="0"/>
                    <a:pt x="5502" y="48"/>
                    <a:pt x="5359" y="143"/>
                  </a:cubicBezTo>
                  <a:cubicBezTo>
                    <a:pt x="5329" y="167"/>
                    <a:pt x="5290" y="179"/>
                    <a:pt x="5252" y="179"/>
                  </a:cubicBezTo>
                  <a:cubicBezTo>
                    <a:pt x="5213" y="179"/>
                    <a:pt x="5174" y="167"/>
                    <a:pt x="5144" y="143"/>
                  </a:cubicBezTo>
                  <a:cubicBezTo>
                    <a:pt x="5002" y="48"/>
                    <a:pt x="4811" y="0"/>
                    <a:pt x="4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32" name="Google Shape;332;p50"/>
          <p:cNvCxnSpPr>
            <a:stCxn id="333" idx="0"/>
            <a:endCxn id="334" idx="2"/>
          </p:cNvCxnSpPr>
          <p:nvPr/>
        </p:nvCxnSpPr>
        <p:spPr>
          <a:xfrm rot="-5400000">
            <a:off x="6405257" y="2616822"/>
            <a:ext cx="404400" cy="4359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50"/>
          <p:cNvCxnSpPr>
            <a:stCxn id="334" idx="6"/>
            <a:endCxn id="336" idx="6"/>
          </p:cNvCxnSpPr>
          <p:nvPr/>
        </p:nvCxnSpPr>
        <p:spPr>
          <a:xfrm>
            <a:off x="7730180" y="2632713"/>
            <a:ext cx="664500" cy="999600"/>
          </a:xfrm>
          <a:prstGeom prst="curvedConnector3">
            <a:avLst>
              <a:gd name="adj1" fmla="val 135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" name="Google Shape;337;p50"/>
          <p:cNvCxnSpPr>
            <a:stCxn id="336" idx="4"/>
            <a:endCxn id="333" idx="6"/>
          </p:cNvCxnSpPr>
          <p:nvPr/>
        </p:nvCxnSpPr>
        <p:spPr>
          <a:xfrm rot="5400000" flipH="1">
            <a:off x="7111136" y="3284716"/>
            <a:ext cx="569700" cy="1056600"/>
          </a:xfrm>
          <a:prstGeom prst="curvedConnector4">
            <a:avLst>
              <a:gd name="adj1" fmla="val -41798"/>
              <a:gd name="adj2" fmla="val 7226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8" name="Google Shape;338;p50"/>
          <p:cNvGrpSpPr/>
          <p:nvPr/>
        </p:nvGrpSpPr>
        <p:grpSpPr>
          <a:xfrm>
            <a:off x="7336042" y="3128039"/>
            <a:ext cx="1174765" cy="1107031"/>
            <a:chOff x="4128400" y="1894038"/>
            <a:chExt cx="886950" cy="844675"/>
          </a:xfrm>
        </p:grpSpPr>
        <p:sp>
          <p:nvSpPr>
            <p:cNvPr id="336" name="Google Shape;336;p50"/>
            <p:cNvSpPr/>
            <p:nvPr/>
          </p:nvSpPr>
          <p:spPr>
            <a:xfrm>
              <a:off x="4217325" y="1923625"/>
              <a:ext cx="710400" cy="71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0"/>
            <p:cNvSpPr/>
            <p:nvPr/>
          </p:nvSpPr>
          <p:spPr>
            <a:xfrm>
              <a:off x="4128400" y="1894038"/>
              <a:ext cx="886950" cy="844675"/>
            </a:xfrm>
            <a:custGeom>
              <a:avLst/>
              <a:gdLst/>
              <a:ahLst/>
              <a:cxnLst/>
              <a:rect l="l" t="t" r="r" b="b"/>
              <a:pathLst>
                <a:path w="35478" h="33787" extrusionOk="0">
                  <a:moveTo>
                    <a:pt x="15876" y="1"/>
                  </a:moveTo>
                  <a:cubicBezTo>
                    <a:pt x="15734" y="1"/>
                    <a:pt x="15600" y="82"/>
                    <a:pt x="15668" y="233"/>
                  </a:cubicBezTo>
                  <a:cubicBezTo>
                    <a:pt x="15761" y="349"/>
                    <a:pt x="16017" y="564"/>
                    <a:pt x="15867" y="564"/>
                  </a:cubicBezTo>
                  <a:cubicBezTo>
                    <a:pt x="15811" y="564"/>
                    <a:pt x="15701" y="535"/>
                    <a:pt x="15506" y="461"/>
                  </a:cubicBezTo>
                  <a:cubicBezTo>
                    <a:pt x="15475" y="451"/>
                    <a:pt x="15446" y="447"/>
                    <a:pt x="15418" y="447"/>
                  </a:cubicBezTo>
                  <a:cubicBezTo>
                    <a:pt x="15180" y="447"/>
                    <a:pt x="15053" y="763"/>
                    <a:pt x="14888" y="906"/>
                  </a:cubicBezTo>
                  <a:cubicBezTo>
                    <a:pt x="14592" y="812"/>
                    <a:pt x="14264" y="683"/>
                    <a:pt x="13951" y="683"/>
                  </a:cubicBezTo>
                  <a:cubicBezTo>
                    <a:pt x="13889" y="683"/>
                    <a:pt x="13828" y="688"/>
                    <a:pt x="13768" y="700"/>
                  </a:cubicBezTo>
                  <a:cubicBezTo>
                    <a:pt x="13682" y="806"/>
                    <a:pt x="13575" y="834"/>
                    <a:pt x="13461" y="834"/>
                  </a:cubicBezTo>
                  <a:cubicBezTo>
                    <a:pt x="13322" y="834"/>
                    <a:pt x="13174" y="792"/>
                    <a:pt x="13038" y="792"/>
                  </a:cubicBezTo>
                  <a:cubicBezTo>
                    <a:pt x="13030" y="792"/>
                    <a:pt x="13021" y="793"/>
                    <a:pt x="13012" y="793"/>
                  </a:cubicBezTo>
                  <a:cubicBezTo>
                    <a:pt x="13007" y="793"/>
                    <a:pt x="13001" y="793"/>
                    <a:pt x="12996" y="793"/>
                  </a:cubicBezTo>
                  <a:cubicBezTo>
                    <a:pt x="12739" y="793"/>
                    <a:pt x="12527" y="998"/>
                    <a:pt x="12279" y="998"/>
                  </a:cubicBezTo>
                  <a:cubicBezTo>
                    <a:pt x="12224" y="998"/>
                    <a:pt x="12168" y="988"/>
                    <a:pt x="12109" y="963"/>
                  </a:cubicBezTo>
                  <a:cubicBezTo>
                    <a:pt x="12047" y="957"/>
                    <a:pt x="11986" y="954"/>
                    <a:pt x="11925" y="954"/>
                  </a:cubicBezTo>
                  <a:cubicBezTo>
                    <a:pt x="11333" y="954"/>
                    <a:pt x="10791" y="1233"/>
                    <a:pt x="10208" y="1296"/>
                  </a:cubicBezTo>
                  <a:cubicBezTo>
                    <a:pt x="10013" y="1433"/>
                    <a:pt x="9752" y="1386"/>
                    <a:pt x="9568" y="1548"/>
                  </a:cubicBezTo>
                  <a:cubicBezTo>
                    <a:pt x="9224" y="1559"/>
                    <a:pt x="9051" y="1903"/>
                    <a:pt x="8708" y="1949"/>
                  </a:cubicBezTo>
                  <a:cubicBezTo>
                    <a:pt x="8285" y="2361"/>
                    <a:pt x="7634" y="2315"/>
                    <a:pt x="7153" y="2611"/>
                  </a:cubicBezTo>
                  <a:cubicBezTo>
                    <a:pt x="6890" y="3048"/>
                    <a:pt x="6351" y="3229"/>
                    <a:pt x="5893" y="3345"/>
                  </a:cubicBezTo>
                  <a:cubicBezTo>
                    <a:pt x="5939" y="3757"/>
                    <a:pt x="5368" y="3584"/>
                    <a:pt x="5321" y="3927"/>
                  </a:cubicBezTo>
                  <a:cubicBezTo>
                    <a:pt x="5195" y="4284"/>
                    <a:pt x="4692" y="4202"/>
                    <a:pt x="4475" y="4501"/>
                  </a:cubicBezTo>
                  <a:cubicBezTo>
                    <a:pt x="4258" y="4902"/>
                    <a:pt x="4017" y="5325"/>
                    <a:pt x="3583" y="5506"/>
                  </a:cubicBezTo>
                  <a:cubicBezTo>
                    <a:pt x="3124" y="5918"/>
                    <a:pt x="2712" y="6435"/>
                    <a:pt x="2542" y="7031"/>
                  </a:cubicBezTo>
                  <a:cubicBezTo>
                    <a:pt x="2047" y="7223"/>
                    <a:pt x="2072" y="7797"/>
                    <a:pt x="1751" y="8140"/>
                  </a:cubicBezTo>
                  <a:cubicBezTo>
                    <a:pt x="1762" y="8437"/>
                    <a:pt x="1317" y="8585"/>
                    <a:pt x="1454" y="8896"/>
                  </a:cubicBezTo>
                  <a:cubicBezTo>
                    <a:pt x="1523" y="9091"/>
                    <a:pt x="1259" y="9170"/>
                    <a:pt x="1168" y="9308"/>
                  </a:cubicBezTo>
                  <a:cubicBezTo>
                    <a:pt x="1306" y="9777"/>
                    <a:pt x="1053" y="10211"/>
                    <a:pt x="767" y="10555"/>
                  </a:cubicBezTo>
                  <a:cubicBezTo>
                    <a:pt x="800" y="10898"/>
                    <a:pt x="468" y="11151"/>
                    <a:pt x="619" y="11494"/>
                  </a:cubicBezTo>
                  <a:cubicBezTo>
                    <a:pt x="641" y="11824"/>
                    <a:pt x="435" y="12123"/>
                    <a:pt x="344" y="12431"/>
                  </a:cubicBezTo>
                  <a:cubicBezTo>
                    <a:pt x="493" y="12752"/>
                    <a:pt x="70" y="13049"/>
                    <a:pt x="276" y="13392"/>
                  </a:cubicBezTo>
                  <a:cubicBezTo>
                    <a:pt x="309" y="13518"/>
                    <a:pt x="446" y="13645"/>
                    <a:pt x="355" y="13782"/>
                  </a:cubicBezTo>
                  <a:cubicBezTo>
                    <a:pt x="240" y="14158"/>
                    <a:pt x="1" y="14595"/>
                    <a:pt x="171" y="14996"/>
                  </a:cubicBezTo>
                  <a:cubicBezTo>
                    <a:pt x="424" y="15477"/>
                    <a:pt x="413" y="16059"/>
                    <a:pt x="240" y="16575"/>
                  </a:cubicBezTo>
                  <a:cubicBezTo>
                    <a:pt x="262" y="16850"/>
                    <a:pt x="526" y="17056"/>
                    <a:pt x="446" y="17375"/>
                  </a:cubicBezTo>
                  <a:cubicBezTo>
                    <a:pt x="594" y="17696"/>
                    <a:pt x="710" y="18028"/>
                    <a:pt x="572" y="18394"/>
                  </a:cubicBezTo>
                  <a:cubicBezTo>
                    <a:pt x="446" y="18679"/>
                    <a:pt x="652" y="18874"/>
                    <a:pt x="789" y="19080"/>
                  </a:cubicBezTo>
                  <a:cubicBezTo>
                    <a:pt x="825" y="19297"/>
                    <a:pt x="847" y="19514"/>
                    <a:pt x="1042" y="19665"/>
                  </a:cubicBezTo>
                  <a:cubicBezTo>
                    <a:pt x="1328" y="19926"/>
                    <a:pt x="1223" y="20396"/>
                    <a:pt x="1545" y="20649"/>
                  </a:cubicBezTo>
                  <a:cubicBezTo>
                    <a:pt x="1704" y="20912"/>
                    <a:pt x="1682" y="21278"/>
                    <a:pt x="1957" y="21484"/>
                  </a:cubicBezTo>
                  <a:cubicBezTo>
                    <a:pt x="2116" y="21931"/>
                    <a:pt x="2300" y="22365"/>
                    <a:pt x="2575" y="22766"/>
                  </a:cubicBezTo>
                  <a:cubicBezTo>
                    <a:pt x="2838" y="22893"/>
                    <a:pt x="3215" y="22972"/>
                    <a:pt x="3160" y="23338"/>
                  </a:cubicBezTo>
                  <a:cubicBezTo>
                    <a:pt x="3684" y="23909"/>
                    <a:pt x="4028" y="24747"/>
                    <a:pt x="4852" y="24953"/>
                  </a:cubicBezTo>
                  <a:cubicBezTo>
                    <a:pt x="4876" y="25145"/>
                    <a:pt x="5000" y="25282"/>
                    <a:pt x="5137" y="25420"/>
                  </a:cubicBezTo>
                  <a:cubicBezTo>
                    <a:pt x="5047" y="25444"/>
                    <a:pt x="4989" y="25488"/>
                    <a:pt x="4956" y="25582"/>
                  </a:cubicBezTo>
                  <a:cubicBezTo>
                    <a:pt x="4962" y="25582"/>
                    <a:pt x="4967" y="25581"/>
                    <a:pt x="4973" y="25581"/>
                  </a:cubicBezTo>
                  <a:cubicBezTo>
                    <a:pt x="5294" y="25581"/>
                    <a:pt x="5450" y="25894"/>
                    <a:pt x="5574" y="26153"/>
                  </a:cubicBezTo>
                  <a:cubicBezTo>
                    <a:pt x="5711" y="26428"/>
                    <a:pt x="6156" y="26474"/>
                    <a:pt x="6134" y="26818"/>
                  </a:cubicBezTo>
                  <a:cubicBezTo>
                    <a:pt x="6203" y="26793"/>
                    <a:pt x="6283" y="26771"/>
                    <a:pt x="6362" y="26749"/>
                  </a:cubicBezTo>
                  <a:lnTo>
                    <a:pt x="6362" y="26749"/>
                  </a:lnTo>
                  <a:cubicBezTo>
                    <a:pt x="6373" y="27081"/>
                    <a:pt x="6294" y="27493"/>
                    <a:pt x="6706" y="27573"/>
                  </a:cubicBezTo>
                  <a:cubicBezTo>
                    <a:pt x="6842" y="27496"/>
                    <a:pt x="6932" y="27465"/>
                    <a:pt x="6991" y="27465"/>
                  </a:cubicBezTo>
                  <a:cubicBezTo>
                    <a:pt x="7219" y="27465"/>
                    <a:pt x="6985" y="27929"/>
                    <a:pt x="7248" y="27929"/>
                  </a:cubicBezTo>
                  <a:cubicBezTo>
                    <a:pt x="7258" y="27929"/>
                    <a:pt x="7269" y="27929"/>
                    <a:pt x="7280" y="27927"/>
                  </a:cubicBezTo>
                  <a:cubicBezTo>
                    <a:pt x="7530" y="27996"/>
                    <a:pt x="7428" y="28397"/>
                    <a:pt x="7667" y="28523"/>
                  </a:cubicBezTo>
                  <a:cubicBezTo>
                    <a:pt x="7804" y="28809"/>
                    <a:pt x="8274" y="28661"/>
                    <a:pt x="8343" y="28990"/>
                  </a:cubicBezTo>
                  <a:cubicBezTo>
                    <a:pt x="8458" y="29334"/>
                    <a:pt x="8491" y="29724"/>
                    <a:pt x="8766" y="29987"/>
                  </a:cubicBezTo>
                  <a:cubicBezTo>
                    <a:pt x="9087" y="30158"/>
                    <a:pt x="8939" y="30583"/>
                    <a:pt x="9202" y="30789"/>
                  </a:cubicBezTo>
                  <a:cubicBezTo>
                    <a:pt x="9265" y="30817"/>
                    <a:pt x="9342" y="30871"/>
                    <a:pt x="9405" y="30871"/>
                  </a:cubicBezTo>
                  <a:cubicBezTo>
                    <a:pt x="9443" y="30871"/>
                    <a:pt x="9477" y="30850"/>
                    <a:pt x="9499" y="30789"/>
                  </a:cubicBezTo>
                  <a:cubicBezTo>
                    <a:pt x="9842" y="30331"/>
                    <a:pt x="9246" y="30446"/>
                    <a:pt x="9257" y="30147"/>
                  </a:cubicBezTo>
                  <a:cubicBezTo>
                    <a:pt x="9235" y="29987"/>
                    <a:pt x="9098" y="29770"/>
                    <a:pt x="9282" y="29666"/>
                  </a:cubicBezTo>
                  <a:cubicBezTo>
                    <a:pt x="9312" y="29655"/>
                    <a:pt x="9340" y="29651"/>
                    <a:pt x="9366" y="29651"/>
                  </a:cubicBezTo>
                  <a:cubicBezTo>
                    <a:pt x="9563" y="29651"/>
                    <a:pt x="9682" y="29916"/>
                    <a:pt x="9853" y="29976"/>
                  </a:cubicBezTo>
                  <a:cubicBezTo>
                    <a:pt x="10197" y="29998"/>
                    <a:pt x="10070" y="30226"/>
                    <a:pt x="10037" y="30388"/>
                  </a:cubicBezTo>
                  <a:cubicBezTo>
                    <a:pt x="10117" y="30515"/>
                    <a:pt x="10287" y="30468"/>
                    <a:pt x="10414" y="30501"/>
                  </a:cubicBezTo>
                  <a:cubicBezTo>
                    <a:pt x="10724" y="30732"/>
                    <a:pt x="11249" y="30811"/>
                    <a:pt x="11274" y="31281"/>
                  </a:cubicBezTo>
                  <a:cubicBezTo>
                    <a:pt x="11279" y="31281"/>
                    <a:pt x="11285" y="31281"/>
                    <a:pt x="11291" y="31281"/>
                  </a:cubicBezTo>
                  <a:cubicBezTo>
                    <a:pt x="11727" y="31281"/>
                    <a:pt x="12067" y="31694"/>
                    <a:pt x="12499" y="31795"/>
                  </a:cubicBezTo>
                  <a:cubicBezTo>
                    <a:pt x="12806" y="31841"/>
                    <a:pt x="12979" y="32149"/>
                    <a:pt x="13298" y="32163"/>
                  </a:cubicBezTo>
                  <a:cubicBezTo>
                    <a:pt x="13623" y="32520"/>
                    <a:pt x="14090" y="32756"/>
                    <a:pt x="14580" y="32756"/>
                  </a:cubicBezTo>
                  <a:cubicBezTo>
                    <a:pt x="14591" y="32756"/>
                    <a:pt x="14602" y="32756"/>
                    <a:pt x="14614" y="32756"/>
                  </a:cubicBezTo>
                  <a:cubicBezTo>
                    <a:pt x="14765" y="32893"/>
                    <a:pt x="14982" y="32860"/>
                    <a:pt x="15141" y="32962"/>
                  </a:cubicBezTo>
                  <a:cubicBezTo>
                    <a:pt x="15289" y="33031"/>
                    <a:pt x="15369" y="33215"/>
                    <a:pt x="15553" y="33215"/>
                  </a:cubicBezTo>
                  <a:cubicBezTo>
                    <a:pt x="15795" y="33226"/>
                    <a:pt x="15976" y="33443"/>
                    <a:pt x="16207" y="33454"/>
                  </a:cubicBezTo>
                  <a:cubicBezTo>
                    <a:pt x="16308" y="33305"/>
                    <a:pt x="16399" y="33146"/>
                    <a:pt x="16492" y="32987"/>
                  </a:cubicBezTo>
                  <a:cubicBezTo>
                    <a:pt x="16627" y="32964"/>
                    <a:pt x="16761" y="32951"/>
                    <a:pt x="16898" y="32951"/>
                  </a:cubicBezTo>
                  <a:cubicBezTo>
                    <a:pt x="16971" y="32951"/>
                    <a:pt x="17046" y="32954"/>
                    <a:pt x="17121" y="32962"/>
                  </a:cubicBezTo>
                  <a:cubicBezTo>
                    <a:pt x="17154" y="33099"/>
                    <a:pt x="17086" y="33283"/>
                    <a:pt x="17248" y="33352"/>
                  </a:cubicBezTo>
                  <a:cubicBezTo>
                    <a:pt x="17624" y="33695"/>
                    <a:pt x="18209" y="33511"/>
                    <a:pt x="18632" y="33786"/>
                  </a:cubicBezTo>
                  <a:cubicBezTo>
                    <a:pt x="18790" y="33767"/>
                    <a:pt x="18951" y="33762"/>
                    <a:pt x="19113" y="33762"/>
                  </a:cubicBezTo>
                  <a:cubicBezTo>
                    <a:pt x="19265" y="33762"/>
                    <a:pt x="19418" y="33766"/>
                    <a:pt x="19571" y="33766"/>
                  </a:cubicBezTo>
                  <a:cubicBezTo>
                    <a:pt x="19632" y="33766"/>
                    <a:pt x="19692" y="33766"/>
                    <a:pt x="19753" y="33764"/>
                  </a:cubicBezTo>
                  <a:cubicBezTo>
                    <a:pt x="20016" y="33543"/>
                    <a:pt x="20326" y="33513"/>
                    <a:pt x="20645" y="33513"/>
                  </a:cubicBezTo>
                  <a:cubicBezTo>
                    <a:pt x="20768" y="33513"/>
                    <a:pt x="20892" y="33517"/>
                    <a:pt x="21015" y="33517"/>
                  </a:cubicBezTo>
                  <a:cubicBezTo>
                    <a:pt x="21185" y="33517"/>
                    <a:pt x="21354" y="33509"/>
                    <a:pt x="21516" y="33467"/>
                  </a:cubicBezTo>
                  <a:cubicBezTo>
                    <a:pt x="21644" y="33520"/>
                    <a:pt x="21772" y="33539"/>
                    <a:pt x="21900" y="33539"/>
                  </a:cubicBezTo>
                  <a:cubicBezTo>
                    <a:pt x="22242" y="33539"/>
                    <a:pt x="22583" y="33400"/>
                    <a:pt x="22922" y="33374"/>
                  </a:cubicBezTo>
                  <a:cubicBezTo>
                    <a:pt x="22985" y="33404"/>
                    <a:pt x="23041" y="33416"/>
                    <a:pt x="23093" y="33416"/>
                  </a:cubicBezTo>
                  <a:cubicBezTo>
                    <a:pt x="23342" y="33416"/>
                    <a:pt x="23489" y="33135"/>
                    <a:pt x="23748" y="33135"/>
                  </a:cubicBezTo>
                  <a:cubicBezTo>
                    <a:pt x="23752" y="33135"/>
                    <a:pt x="23756" y="33135"/>
                    <a:pt x="23760" y="33135"/>
                  </a:cubicBezTo>
                  <a:cubicBezTo>
                    <a:pt x="23801" y="33139"/>
                    <a:pt x="23841" y="33141"/>
                    <a:pt x="23881" y="33141"/>
                  </a:cubicBezTo>
                  <a:cubicBezTo>
                    <a:pt x="24444" y="33141"/>
                    <a:pt x="24915" y="32776"/>
                    <a:pt x="25408" y="32550"/>
                  </a:cubicBezTo>
                  <a:cubicBezTo>
                    <a:pt x="25990" y="32058"/>
                    <a:pt x="26872" y="32069"/>
                    <a:pt x="27375" y="31462"/>
                  </a:cubicBezTo>
                  <a:cubicBezTo>
                    <a:pt x="27393" y="31465"/>
                    <a:pt x="27411" y="31467"/>
                    <a:pt x="27429" y="31467"/>
                  </a:cubicBezTo>
                  <a:cubicBezTo>
                    <a:pt x="27702" y="31467"/>
                    <a:pt x="27840" y="31142"/>
                    <a:pt x="28119" y="31108"/>
                  </a:cubicBezTo>
                  <a:cubicBezTo>
                    <a:pt x="28484" y="30949"/>
                    <a:pt x="29001" y="30960"/>
                    <a:pt x="29218" y="30570"/>
                  </a:cubicBezTo>
                  <a:cubicBezTo>
                    <a:pt x="29435" y="30262"/>
                    <a:pt x="29836" y="30204"/>
                    <a:pt x="30064" y="29919"/>
                  </a:cubicBezTo>
                  <a:cubicBezTo>
                    <a:pt x="30512" y="29496"/>
                    <a:pt x="31198" y="29358"/>
                    <a:pt x="31575" y="28853"/>
                  </a:cubicBezTo>
                  <a:cubicBezTo>
                    <a:pt x="31838" y="28705"/>
                    <a:pt x="32022" y="28488"/>
                    <a:pt x="32239" y="28293"/>
                  </a:cubicBezTo>
                  <a:cubicBezTo>
                    <a:pt x="32572" y="27389"/>
                    <a:pt x="33670" y="26908"/>
                    <a:pt x="33717" y="25867"/>
                  </a:cubicBezTo>
                  <a:cubicBezTo>
                    <a:pt x="33887" y="25741"/>
                    <a:pt x="34025" y="25582"/>
                    <a:pt x="34151" y="25409"/>
                  </a:cubicBezTo>
                  <a:cubicBezTo>
                    <a:pt x="34151" y="25329"/>
                    <a:pt x="34093" y="25227"/>
                    <a:pt x="34173" y="25170"/>
                  </a:cubicBezTo>
                  <a:cubicBezTo>
                    <a:pt x="34483" y="24780"/>
                    <a:pt x="34437" y="24252"/>
                    <a:pt x="34552" y="23796"/>
                  </a:cubicBezTo>
                  <a:cubicBezTo>
                    <a:pt x="34621" y="23590"/>
                    <a:pt x="34827" y="23464"/>
                    <a:pt x="34906" y="23258"/>
                  </a:cubicBezTo>
                  <a:cubicBezTo>
                    <a:pt x="34827" y="22330"/>
                    <a:pt x="34917" y="21393"/>
                    <a:pt x="35008" y="20465"/>
                  </a:cubicBezTo>
                  <a:cubicBezTo>
                    <a:pt x="34722" y="20031"/>
                    <a:pt x="34871" y="19503"/>
                    <a:pt x="34722" y="19023"/>
                  </a:cubicBezTo>
                  <a:cubicBezTo>
                    <a:pt x="34791" y="18578"/>
                    <a:pt x="34665" y="18155"/>
                    <a:pt x="34541" y="17729"/>
                  </a:cubicBezTo>
                  <a:cubicBezTo>
                    <a:pt x="34678" y="17306"/>
                    <a:pt x="34585" y="16814"/>
                    <a:pt x="34310" y="16460"/>
                  </a:cubicBezTo>
                  <a:cubicBezTo>
                    <a:pt x="34071" y="16185"/>
                    <a:pt x="34277" y="15784"/>
                    <a:pt x="34104" y="15499"/>
                  </a:cubicBezTo>
                  <a:cubicBezTo>
                    <a:pt x="33909" y="15177"/>
                    <a:pt x="34060" y="14776"/>
                    <a:pt x="34036" y="14433"/>
                  </a:cubicBezTo>
                  <a:cubicBezTo>
                    <a:pt x="34117" y="14375"/>
                    <a:pt x="34200" y="14354"/>
                    <a:pt x="34286" y="14354"/>
                  </a:cubicBezTo>
                  <a:cubicBezTo>
                    <a:pt x="34382" y="14354"/>
                    <a:pt x="34482" y="14380"/>
                    <a:pt x="34585" y="14411"/>
                  </a:cubicBezTo>
                  <a:cubicBezTo>
                    <a:pt x="34665" y="14136"/>
                    <a:pt x="34997" y="14079"/>
                    <a:pt x="35066" y="13815"/>
                  </a:cubicBezTo>
                  <a:cubicBezTo>
                    <a:pt x="35134" y="13507"/>
                    <a:pt x="35478" y="13312"/>
                    <a:pt x="35340" y="12947"/>
                  </a:cubicBezTo>
                  <a:cubicBezTo>
                    <a:pt x="35239" y="12878"/>
                    <a:pt x="35123" y="12821"/>
                    <a:pt x="35022" y="12752"/>
                  </a:cubicBezTo>
                  <a:cubicBezTo>
                    <a:pt x="35066" y="12455"/>
                    <a:pt x="35170" y="12065"/>
                    <a:pt x="34964" y="11824"/>
                  </a:cubicBezTo>
                  <a:cubicBezTo>
                    <a:pt x="35022" y="11631"/>
                    <a:pt x="35170" y="11469"/>
                    <a:pt x="35250" y="11274"/>
                  </a:cubicBezTo>
                  <a:cubicBezTo>
                    <a:pt x="35134" y="11093"/>
                    <a:pt x="35250" y="10898"/>
                    <a:pt x="35272" y="10703"/>
                  </a:cubicBezTo>
                  <a:cubicBezTo>
                    <a:pt x="35159" y="10692"/>
                    <a:pt x="35055" y="10692"/>
                    <a:pt x="34939" y="10681"/>
                  </a:cubicBezTo>
                  <a:cubicBezTo>
                    <a:pt x="35145" y="10233"/>
                    <a:pt x="34483" y="10165"/>
                    <a:pt x="34665" y="9720"/>
                  </a:cubicBezTo>
                  <a:cubicBezTo>
                    <a:pt x="34467" y="9568"/>
                    <a:pt x="34315" y="9315"/>
                    <a:pt x="34056" y="9315"/>
                  </a:cubicBezTo>
                  <a:cubicBezTo>
                    <a:pt x="34001" y="9315"/>
                    <a:pt x="33942" y="9326"/>
                    <a:pt x="33876" y="9352"/>
                  </a:cubicBezTo>
                  <a:cubicBezTo>
                    <a:pt x="33865" y="9159"/>
                    <a:pt x="33797" y="8975"/>
                    <a:pt x="33703" y="8791"/>
                  </a:cubicBezTo>
                  <a:cubicBezTo>
                    <a:pt x="33786" y="8723"/>
                    <a:pt x="33978" y="8723"/>
                    <a:pt x="33923" y="8563"/>
                  </a:cubicBezTo>
                  <a:cubicBezTo>
                    <a:pt x="33761" y="8517"/>
                    <a:pt x="33602" y="8368"/>
                    <a:pt x="33659" y="8184"/>
                  </a:cubicBezTo>
                  <a:cubicBezTo>
                    <a:pt x="33797" y="7841"/>
                    <a:pt x="33349" y="7602"/>
                    <a:pt x="33497" y="7237"/>
                  </a:cubicBezTo>
                  <a:cubicBezTo>
                    <a:pt x="33338" y="6984"/>
                    <a:pt x="32984" y="7006"/>
                    <a:pt x="32811" y="6767"/>
                  </a:cubicBezTo>
                  <a:cubicBezTo>
                    <a:pt x="32778" y="6457"/>
                    <a:pt x="32561" y="6182"/>
                    <a:pt x="32286" y="6056"/>
                  </a:cubicBezTo>
                  <a:cubicBezTo>
                    <a:pt x="32011" y="5954"/>
                    <a:pt x="32011" y="5644"/>
                    <a:pt x="31932" y="5416"/>
                  </a:cubicBezTo>
                  <a:cubicBezTo>
                    <a:pt x="31759" y="5256"/>
                    <a:pt x="31553" y="5119"/>
                    <a:pt x="31462" y="4888"/>
                  </a:cubicBezTo>
                  <a:cubicBezTo>
                    <a:pt x="31442" y="4842"/>
                    <a:pt x="31409" y="4824"/>
                    <a:pt x="31371" y="4824"/>
                  </a:cubicBezTo>
                  <a:cubicBezTo>
                    <a:pt x="31231" y="4824"/>
                    <a:pt x="31027" y="5081"/>
                    <a:pt x="31198" y="5152"/>
                  </a:cubicBezTo>
                  <a:cubicBezTo>
                    <a:pt x="31531" y="5256"/>
                    <a:pt x="31575" y="5737"/>
                    <a:pt x="31358" y="5965"/>
                  </a:cubicBezTo>
                  <a:cubicBezTo>
                    <a:pt x="31083" y="5874"/>
                    <a:pt x="30888" y="5622"/>
                    <a:pt x="30707" y="5416"/>
                  </a:cubicBezTo>
                  <a:lnTo>
                    <a:pt x="30707" y="5416"/>
                  </a:lnTo>
                  <a:cubicBezTo>
                    <a:pt x="30726" y="5421"/>
                    <a:pt x="30745" y="5423"/>
                    <a:pt x="30763" y="5423"/>
                  </a:cubicBezTo>
                  <a:cubicBezTo>
                    <a:pt x="30968" y="5423"/>
                    <a:pt x="31131" y="5153"/>
                    <a:pt x="30902" y="5039"/>
                  </a:cubicBezTo>
                  <a:cubicBezTo>
                    <a:pt x="30865" y="5001"/>
                    <a:pt x="30833" y="4985"/>
                    <a:pt x="30805" y="4985"/>
                  </a:cubicBezTo>
                  <a:cubicBezTo>
                    <a:pt x="30714" y="4985"/>
                    <a:pt x="30657" y="5143"/>
                    <a:pt x="30613" y="5221"/>
                  </a:cubicBezTo>
                  <a:cubicBezTo>
                    <a:pt x="30606" y="5221"/>
                    <a:pt x="30600" y="5222"/>
                    <a:pt x="30593" y="5222"/>
                  </a:cubicBezTo>
                  <a:cubicBezTo>
                    <a:pt x="30373" y="5222"/>
                    <a:pt x="30291" y="4903"/>
                    <a:pt x="30073" y="4903"/>
                  </a:cubicBezTo>
                  <a:cubicBezTo>
                    <a:pt x="30025" y="4903"/>
                    <a:pt x="29969" y="4918"/>
                    <a:pt x="29905" y="4957"/>
                  </a:cubicBezTo>
                  <a:cubicBezTo>
                    <a:pt x="29734" y="4718"/>
                    <a:pt x="29652" y="4317"/>
                    <a:pt x="29309" y="4295"/>
                  </a:cubicBezTo>
                  <a:cubicBezTo>
                    <a:pt x="29196" y="4031"/>
                    <a:pt x="29677" y="4270"/>
                    <a:pt x="29550" y="3985"/>
                  </a:cubicBezTo>
                  <a:cubicBezTo>
                    <a:pt x="29333" y="3721"/>
                    <a:pt x="29218" y="3265"/>
                    <a:pt x="28828" y="3207"/>
                  </a:cubicBezTo>
                  <a:cubicBezTo>
                    <a:pt x="28567" y="3117"/>
                    <a:pt x="28372" y="2897"/>
                    <a:pt x="28141" y="2760"/>
                  </a:cubicBezTo>
                  <a:cubicBezTo>
                    <a:pt x="28083" y="2781"/>
                    <a:pt x="28031" y="2790"/>
                    <a:pt x="27984" y="2790"/>
                  </a:cubicBezTo>
                  <a:cubicBezTo>
                    <a:pt x="27728" y="2790"/>
                    <a:pt x="27618" y="2518"/>
                    <a:pt x="27386" y="2441"/>
                  </a:cubicBezTo>
                  <a:cubicBezTo>
                    <a:pt x="27304" y="2462"/>
                    <a:pt x="27223" y="2469"/>
                    <a:pt x="27141" y="2469"/>
                  </a:cubicBezTo>
                  <a:cubicBezTo>
                    <a:pt x="26971" y="2469"/>
                    <a:pt x="26801" y="2438"/>
                    <a:pt x="26630" y="2438"/>
                  </a:cubicBezTo>
                  <a:cubicBezTo>
                    <a:pt x="26528" y="2438"/>
                    <a:pt x="26425" y="2449"/>
                    <a:pt x="26323" y="2485"/>
                  </a:cubicBezTo>
                  <a:cubicBezTo>
                    <a:pt x="25738" y="2337"/>
                    <a:pt x="25304" y="1812"/>
                    <a:pt x="24675" y="1754"/>
                  </a:cubicBezTo>
                  <a:cubicBezTo>
                    <a:pt x="24480" y="1960"/>
                    <a:pt x="24469" y="2246"/>
                    <a:pt x="24584" y="2499"/>
                  </a:cubicBezTo>
                  <a:cubicBezTo>
                    <a:pt x="24559" y="2506"/>
                    <a:pt x="24536" y="2509"/>
                    <a:pt x="24513" y="2509"/>
                  </a:cubicBezTo>
                  <a:cubicBezTo>
                    <a:pt x="24312" y="2509"/>
                    <a:pt x="24218" y="2255"/>
                    <a:pt x="24010" y="2235"/>
                  </a:cubicBezTo>
                  <a:cubicBezTo>
                    <a:pt x="23771" y="2188"/>
                    <a:pt x="23771" y="1914"/>
                    <a:pt x="23656" y="1754"/>
                  </a:cubicBezTo>
                  <a:cubicBezTo>
                    <a:pt x="23566" y="1768"/>
                    <a:pt x="23459" y="1819"/>
                    <a:pt x="23362" y="1819"/>
                  </a:cubicBezTo>
                  <a:cubicBezTo>
                    <a:pt x="23300" y="1819"/>
                    <a:pt x="23242" y="1798"/>
                    <a:pt x="23197" y="1730"/>
                  </a:cubicBezTo>
                  <a:cubicBezTo>
                    <a:pt x="22936" y="1422"/>
                    <a:pt x="22524" y="1433"/>
                    <a:pt x="22181" y="1263"/>
                  </a:cubicBezTo>
                  <a:cubicBezTo>
                    <a:pt x="22081" y="1282"/>
                    <a:pt x="22017" y="1411"/>
                    <a:pt x="21913" y="1411"/>
                  </a:cubicBezTo>
                  <a:cubicBezTo>
                    <a:pt x="21896" y="1411"/>
                    <a:pt x="21878" y="1408"/>
                    <a:pt x="21859" y="1400"/>
                  </a:cubicBezTo>
                  <a:cubicBezTo>
                    <a:pt x="21505" y="1274"/>
                    <a:pt x="21093" y="1318"/>
                    <a:pt x="20794" y="1068"/>
                  </a:cubicBezTo>
                  <a:cubicBezTo>
                    <a:pt x="20450" y="862"/>
                    <a:pt x="20063" y="746"/>
                    <a:pt x="19695" y="598"/>
                  </a:cubicBezTo>
                  <a:cubicBezTo>
                    <a:pt x="19517" y="605"/>
                    <a:pt x="19345" y="646"/>
                    <a:pt x="19171" y="646"/>
                  </a:cubicBezTo>
                  <a:cubicBezTo>
                    <a:pt x="19076" y="646"/>
                    <a:pt x="18981" y="634"/>
                    <a:pt x="18885" y="598"/>
                  </a:cubicBezTo>
                  <a:cubicBezTo>
                    <a:pt x="18760" y="945"/>
                    <a:pt x="18433" y="1023"/>
                    <a:pt x="18102" y="1023"/>
                  </a:cubicBezTo>
                  <a:cubicBezTo>
                    <a:pt x="17974" y="1023"/>
                    <a:pt x="17846" y="1011"/>
                    <a:pt x="17728" y="999"/>
                  </a:cubicBezTo>
                  <a:cubicBezTo>
                    <a:pt x="17522" y="724"/>
                    <a:pt x="17305" y="472"/>
                    <a:pt x="17110" y="197"/>
                  </a:cubicBezTo>
                  <a:cubicBezTo>
                    <a:pt x="17074" y="177"/>
                    <a:pt x="17047" y="168"/>
                    <a:pt x="17027" y="168"/>
                  </a:cubicBezTo>
                  <a:cubicBezTo>
                    <a:pt x="16899" y="168"/>
                    <a:pt x="17030" y="509"/>
                    <a:pt x="16914" y="509"/>
                  </a:cubicBezTo>
                  <a:cubicBezTo>
                    <a:pt x="16894" y="509"/>
                    <a:pt x="16865" y="498"/>
                    <a:pt x="16825" y="472"/>
                  </a:cubicBezTo>
                  <a:cubicBezTo>
                    <a:pt x="16594" y="345"/>
                    <a:pt x="16286" y="334"/>
                    <a:pt x="16113" y="117"/>
                  </a:cubicBezTo>
                  <a:cubicBezTo>
                    <a:pt x="16072" y="38"/>
                    <a:pt x="15973" y="1"/>
                    <a:pt x="15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50"/>
          <p:cNvGrpSpPr/>
          <p:nvPr/>
        </p:nvGrpSpPr>
        <p:grpSpPr>
          <a:xfrm>
            <a:off x="6690446" y="2137327"/>
            <a:ext cx="1174708" cy="990714"/>
            <a:chOff x="1723663" y="1844200"/>
            <a:chExt cx="922425" cy="869200"/>
          </a:xfrm>
        </p:grpSpPr>
        <p:sp>
          <p:nvSpPr>
            <p:cNvPr id="334" name="Google Shape;334;p50"/>
            <p:cNvSpPr/>
            <p:nvPr/>
          </p:nvSpPr>
          <p:spPr>
            <a:xfrm>
              <a:off x="1829700" y="1923625"/>
              <a:ext cx="710400" cy="710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0"/>
            <p:cNvSpPr/>
            <p:nvPr/>
          </p:nvSpPr>
          <p:spPr>
            <a:xfrm>
              <a:off x="1723663" y="1844200"/>
              <a:ext cx="922425" cy="869200"/>
            </a:xfrm>
            <a:custGeom>
              <a:avLst/>
              <a:gdLst/>
              <a:ahLst/>
              <a:cxnLst/>
              <a:rect l="l" t="t" r="r" b="b"/>
              <a:pathLst>
                <a:path w="36897" h="34768" extrusionOk="0">
                  <a:moveTo>
                    <a:pt x="18224" y="1"/>
                  </a:moveTo>
                  <a:cubicBezTo>
                    <a:pt x="17865" y="1"/>
                    <a:pt x="17489" y="133"/>
                    <a:pt x="17167" y="266"/>
                  </a:cubicBezTo>
                  <a:cubicBezTo>
                    <a:pt x="16961" y="219"/>
                    <a:pt x="16766" y="95"/>
                    <a:pt x="16560" y="49"/>
                  </a:cubicBezTo>
                  <a:cubicBezTo>
                    <a:pt x="16230" y="218"/>
                    <a:pt x="15857" y="330"/>
                    <a:pt x="15490" y="330"/>
                  </a:cubicBezTo>
                  <a:cubicBezTo>
                    <a:pt x="15310" y="330"/>
                    <a:pt x="15131" y="303"/>
                    <a:pt x="14959" y="244"/>
                  </a:cubicBezTo>
                  <a:cubicBezTo>
                    <a:pt x="14718" y="170"/>
                    <a:pt x="14471" y="136"/>
                    <a:pt x="14225" y="136"/>
                  </a:cubicBezTo>
                  <a:cubicBezTo>
                    <a:pt x="14013" y="136"/>
                    <a:pt x="13802" y="161"/>
                    <a:pt x="13596" y="208"/>
                  </a:cubicBezTo>
                  <a:cubicBezTo>
                    <a:pt x="13359" y="708"/>
                    <a:pt x="12803" y="1080"/>
                    <a:pt x="12259" y="1080"/>
                  </a:cubicBezTo>
                  <a:cubicBezTo>
                    <a:pt x="12017" y="1080"/>
                    <a:pt x="11777" y="1006"/>
                    <a:pt x="11569" y="837"/>
                  </a:cubicBezTo>
                  <a:cubicBezTo>
                    <a:pt x="11555" y="834"/>
                    <a:pt x="11542" y="833"/>
                    <a:pt x="11528" y="833"/>
                  </a:cubicBezTo>
                  <a:cubicBezTo>
                    <a:pt x="11346" y="833"/>
                    <a:pt x="11229" y="1097"/>
                    <a:pt x="11078" y="1194"/>
                  </a:cubicBezTo>
                  <a:cubicBezTo>
                    <a:pt x="10828" y="1238"/>
                    <a:pt x="10358" y="1158"/>
                    <a:pt x="10416" y="1537"/>
                  </a:cubicBezTo>
                  <a:cubicBezTo>
                    <a:pt x="10341" y="1811"/>
                    <a:pt x="10127" y="1871"/>
                    <a:pt x="9886" y="1871"/>
                  </a:cubicBezTo>
                  <a:cubicBezTo>
                    <a:pt x="9696" y="1871"/>
                    <a:pt x="9489" y="1834"/>
                    <a:pt x="9322" y="1834"/>
                  </a:cubicBezTo>
                  <a:cubicBezTo>
                    <a:pt x="9312" y="1834"/>
                    <a:pt x="9302" y="1834"/>
                    <a:pt x="9292" y="1834"/>
                  </a:cubicBezTo>
                  <a:cubicBezTo>
                    <a:pt x="8905" y="2073"/>
                    <a:pt x="8435" y="2224"/>
                    <a:pt x="8193" y="2636"/>
                  </a:cubicBezTo>
                  <a:cubicBezTo>
                    <a:pt x="8092" y="2828"/>
                    <a:pt x="7839" y="2795"/>
                    <a:pt x="7680" y="2922"/>
                  </a:cubicBezTo>
                  <a:cubicBezTo>
                    <a:pt x="7496" y="3070"/>
                    <a:pt x="7279" y="3161"/>
                    <a:pt x="7037" y="3185"/>
                  </a:cubicBezTo>
                  <a:cubicBezTo>
                    <a:pt x="6798" y="3608"/>
                    <a:pt x="6408" y="3905"/>
                    <a:pt x="5963" y="4089"/>
                  </a:cubicBezTo>
                  <a:cubicBezTo>
                    <a:pt x="5425" y="4465"/>
                    <a:pt x="5334" y="5232"/>
                    <a:pt x="4738" y="5553"/>
                  </a:cubicBezTo>
                  <a:cubicBezTo>
                    <a:pt x="4153" y="6012"/>
                    <a:pt x="3777" y="6698"/>
                    <a:pt x="3524" y="7385"/>
                  </a:cubicBezTo>
                  <a:cubicBezTo>
                    <a:pt x="3571" y="7693"/>
                    <a:pt x="3398" y="7945"/>
                    <a:pt x="3285" y="8209"/>
                  </a:cubicBezTo>
                  <a:cubicBezTo>
                    <a:pt x="3227" y="8198"/>
                    <a:pt x="3137" y="8198"/>
                    <a:pt x="3090" y="8198"/>
                  </a:cubicBezTo>
                  <a:cubicBezTo>
                    <a:pt x="2975" y="8690"/>
                    <a:pt x="2450" y="8827"/>
                    <a:pt x="2175" y="9192"/>
                  </a:cubicBezTo>
                  <a:cubicBezTo>
                    <a:pt x="2129" y="9376"/>
                    <a:pt x="2288" y="9536"/>
                    <a:pt x="2244" y="9709"/>
                  </a:cubicBezTo>
                  <a:cubicBezTo>
                    <a:pt x="2038" y="10327"/>
                    <a:pt x="1843" y="10945"/>
                    <a:pt x="1522" y="11516"/>
                  </a:cubicBezTo>
                  <a:cubicBezTo>
                    <a:pt x="1225" y="11881"/>
                    <a:pt x="1019" y="12304"/>
                    <a:pt x="846" y="12752"/>
                  </a:cubicBezTo>
                  <a:cubicBezTo>
                    <a:pt x="1189" y="13060"/>
                    <a:pt x="1121" y="13623"/>
                    <a:pt x="744" y="13873"/>
                  </a:cubicBezTo>
                  <a:cubicBezTo>
                    <a:pt x="527" y="13999"/>
                    <a:pt x="871" y="14205"/>
                    <a:pt x="802" y="14389"/>
                  </a:cubicBezTo>
                  <a:cubicBezTo>
                    <a:pt x="571" y="15133"/>
                    <a:pt x="253" y="15864"/>
                    <a:pt x="91" y="16644"/>
                  </a:cubicBezTo>
                  <a:cubicBezTo>
                    <a:pt x="137" y="16941"/>
                    <a:pt x="253" y="17226"/>
                    <a:pt x="434" y="17468"/>
                  </a:cubicBezTo>
                  <a:cubicBezTo>
                    <a:pt x="538" y="17960"/>
                    <a:pt x="195" y="18314"/>
                    <a:pt x="0" y="18715"/>
                  </a:cubicBezTo>
                  <a:cubicBezTo>
                    <a:pt x="102" y="19322"/>
                    <a:pt x="365" y="19973"/>
                    <a:pt x="206" y="20602"/>
                  </a:cubicBezTo>
                  <a:cubicBezTo>
                    <a:pt x="47" y="20901"/>
                    <a:pt x="286" y="21118"/>
                    <a:pt x="412" y="21346"/>
                  </a:cubicBezTo>
                  <a:cubicBezTo>
                    <a:pt x="527" y="21712"/>
                    <a:pt x="640" y="22091"/>
                    <a:pt x="733" y="22467"/>
                  </a:cubicBezTo>
                  <a:cubicBezTo>
                    <a:pt x="926" y="22857"/>
                    <a:pt x="1269" y="23167"/>
                    <a:pt x="1442" y="23566"/>
                  </a:cubicBezTo>
                  <a:cubicBezTo>
                    <a:pt x="1384" y="23785"/>
                    <a:pt x="1395" y="23991"/>
                    <a:pt x="1522" y="24197"/>
                  </a:cubicBezTo>
                  <a:cubicBezTo>
                    <a:pt x="1406" y="24678"/>
                    <a:pt x="1796" y="24997"/>
                    <a:pt x="1934" y="25420"/>
                  </a:cubicBezTo>
                  <a:cubicBezTo>
                    <a:pt x="2038" y="25650"/>
                    <a:pt x="2162" y="25889"/>
                    <a:pt x="2392" y="26027"/>
                  </a:cubicBezTo>
                  <a:cubicBezTo>
                    <a:pt x="2873" y="26370"/>
                    <a:pt x="3159" y="26977"/>
                    <a:pt x="3090" y="27573"/>
                  </a:cubicBezTo>
                  <a:cubicBezTo>
                    <a:pt x="3365" y="28054"/>
                    <a:pt x="3560" y="28567"/>
                    <a:pt x="3925" y="28979"/>
                  </a:cubicBezTo>
                  <a:cubicBezTo>
                    <a:pt x="4098" y="29438"/>
                    <a:pt x="4716" y="29185"/>
                    <a:pt x="4966" y="29553"/>
                  </a:cubicBezTo>
                  <a:cubicBezTo>
                    <a:pt x="5139" y="29814"/>
                    <a:pt x="5081" y="30226"/>
                    <a:pt x="5389" y="30388"/>
                  </a:cubicBezTo>
                  <a:cubicBezTo>
                    <a:pt x="5779" y="30754"/>
                    <a:pt x="6408" y="30754"/>
                    <a:pt x="6661" y="31281"/>
                  </a:cubicBezTo>
                  <a:cubicBezTo>
                    <a:pt x="6820" y="31682"/>
                    <a:pt x="7312" y="31545"/>
                    <a:pt x="7622" y="31762"/>
                  </a:cubicBezTo>
                  <a:cubicBezTo>
                    <a:pt x="7930" y="32127"/>
                    <a:pt x="8136" y="32654"/>
                    <a:pt x="8630" y="32825"/>
                  </a:cubicBezTo>
                  <a:cubicBezTo>
                    <a:pt x="8745" y="32886"/>
                    <a:pt x="8865" y="32909"/>
                    <a:pt x="8988" y="32909"/>
                  </a:cubicBezTo>
                  <a:cubicBezTo>
                    <a:pt x="9257" y="32909"/>
                    <a:pt x="9537" y="32800"/>
                    <a:pt x="9798" y="32745"/>
                  </a:cubicBezTo>
                  <a:cubicBezTo>
                    <a:pt x="10059" y="32756"/>
                    <a:pt x="10210" y="32904"/>
                    <a:pt x="10278" y="33146"/>
                  </a:cubicBezTo>
                  <a:cubicBezTo>
                    <a:pt x="10363" y="33328"/>
                    <a:pt x="10520" y="33360"/>
                    <a:pt x="10693" y="33360"/>
                  </a:cubicBezTo>
                  <a:cubicBezTo>
                    <a:pt x="10789" y="33360"/>
                    <a:pt x="10889" y="33350"/>
                    <a:pt x="10986" y="33350"/>
                  </a:cubicBezTo>
                  <a:cubicBezTo>
                    <a:pt x="11090" y="33350"/>
                    <a:pt x="11190" y="33362"/>
                    <a:pt x="11273" y="33410"/>
                  </a:cubicBezTo>
                  <a:cubicBezTo>
                    <a:pt x="11558" y="33500"/>
                    <a:pt x="11627" y="33844"/>
                    <a:pt x="11891" y="33959"/>
                  </a:cubicBezTo>
                  <a:cubicBezTo>
                    <a:pt x="12023" y="34032"/>
                    <a:pt x="12184" y="34172"/>
                    <a:pt x="12341" y="34172"/>
                  </a:cubicBezTo>
                  <a:cubicBezTo>
                    <a:pt x="12402" y="34172"/>
                    <a:pt x="12462" y="34151"/>
                    <a:pt x="12520" y="34096"/>
                  </a:cubicBezTo>
                  <a:cubicBezTo>
                    <a:pt x="12614" y="34002"/>
                    <a:pt x="12719" y="33967"/>
                    <a:pt x="12829" y="33967"/>
                  </a:cubicBezTo>
                  <a:cubicBezTo>
                    <a:pt x="13082" y="33967"/>
                    <a:pt x="13361" y="34153"/>
                    <a:pt x="13585" y="34234"/>
                  </a:cubicBezTo>
                  <a:cubicBezTo>
                    <a:pt x="13619" y="34226"/>
                    <a:pt x="13653" y="34222"/>
                    <a:pt x="13686" y="34222"/>
                  </a:cubicBezTo>
                  <a:cubicBezTo>
                    <a:pt x="13892" y="34222"/>
                    <a:pt x="14098" y="34356"/>
                    <a:pt x="14294" y="34415"/>
                  </a:cubicBezTo>
                  <a:cubicBezTo>
                    <a:pt x="14371" y="34384"/>
                    <a:pt x="14449" y="34372"/>
                    <a:pt x="14528" y="34372"/>
                  </a:cubicBezTo>
                  <a:cubicBezTo>
                    <a:pt x="14779" y="34372"/>
                    <a:pt x="15037" y="34495"/>
                    <a:pt x="15300" y="34495"/>
                  </a:cubicBezTo>
                  <a:cubicBezTo>
                    <a:pt x="15342" y="34495"/>
                    <a:pt x="15385" y="34491"/>
                    <a:pt x="15428" y="34484"/>
                  </a:cubicBezTo>
                  <a:cubicBezTo>
                    <a:pt x="15875" y="34528"/>
                    <a:pt x="16316" y="34768"/>
                    <a:pt x="16761" y="34768"/>
                  </a:cubicBezTo>
                  <a:cubicBezTo>
                    <a:pt x="16896" y="34768"/>
                    <a:pt x="17031" y="34746"/>
                    <a:pt x="17167" y="34690"/>
                  </a:cubicBezTo>
                  <a:cubicBezTo>
                    <a:pt x="17513" y="34565"/>
                    <a:pt x="17867" y="34521"/>
                    <a:pt x="18223" y="34521"/>
                  </a:cubicBezTo>
                  <a:cubicBezTo>
                    <a:pt x="18716" y="34521"/>
                    <a:pt x="19212" y="34605"/>
                    <a:pt x="19697" y="34679"/>
                  </a:cubicBezTo>
                  <a:cubicBezTo>
                    <a:pt x="19811" y="34699"/>
                    <a:pt x="19923" y="34708"/>
                    <a:pt x="20035" y="34708"/>
                  </a:cubicBezTo>
                  <a:cubicBezTo>
                    <a:pt x="20688" y="34708"/>
                    <a:pt x="21313" y="34411"/>
                    <a:pt x="21964" y="34411"/>
                  </a:cubicBezTo>
                  <a:cubicBezTo>
                    <a:pt x="22009" y="34411"/>
                    <a:pt x="22055" y="34412"/>
                    <a:pt x="22100" y="34415"/>
                  </a:cubicBezTo>
                  <a:cubicBezTo>
                    <a:pt x="22454" y="34267"/>
                    <a:pt x="22809" y="34107"/>
                    <a:pt x="23188" y="34072"/>
                  </a:cubicBezTo>
                  <a:cubicBezTo>
                    <a:pt x="23205" y="34073"/>
                    <a:pt x="23222" y="34074"/>
                    <a:pt x="23239" y="34074"/>
                  </a:cubicBezTo>
                  <a:cubicBezTo>
                    <a:pt x="23582" y="34074"/>
                    <a:pt x="23764" y="33740"/>
                    <a:pt x="24092" y="33706"/>
                  </a:cubicBezTo>
                  <a:cubicBezTo>
                    <a:pt x="24526" y="33591"/>
                    <a:pt x="24916" y="33341"/>
                    <a:pt x="25350" y="33193"/>
                  </a:cubicBezTo>
                  <a:cubicBezTo>
                    <a:pt x="25473" y="33226"/>
                    <a:pt x="25614" y="33273"/>
                    <a:pt x="25749" y="33273"/>
                  </a:cubicBezTo>
                  <a:cubicBezTo>
                    <a:pt x="25838" y="33273"/>
                    <a:pt x="25925" y="33252"/>
                    <a:pt x="26003" y="33193"/>
                  </a:cubicBezTo>
                  <a:cubicBezTo>
                    <a:pt x="26415" y="32836"/>
                    <a:pt x="27020" y="33009"/>
                    <a:pt x="27514" y="32836"/>
                  </a:cubicBezTo>
                  <a:cubicBezTo>
                    <a:pt x="27559" y="32842"/>
                    <a:pt x="27604" y="32845"/>
                    <a:pt x="27648" y="32845"/>
                  </a:cubicBezTo>
                  <a:cubicBezTo>
                    <a:pt x="28088" y="32845"/>
                    <a:pt x="28446" y="32546"/>
                    <a:pt x="28736" y="32253"/>
                  </a:cubicBezTo>
                  <a:cubicBezTo>
                    <a:pt x="28956" y="31979"/>
                    <a:pt x="29368" y="31921"/>
                    <a:pt x="29527" y="31589"/>
                  </a:cubicBezTo>
                  <a:cubicBezTo>
                    <a:pt x="29849" y="31314"/>
                    <a:pt x="30283" y="31155"/>
                    <a:pt x="30500" y="30776"/>
                  </a:cubicBezTo>
                  <a:cubicBezTo>
                    <a:pt x="30821" y="30548"/>
                    <a:pt x="31472" y="30776"/>
                    <a:pt x="31483" y="30226"/>
                  </a:cubicBezTo>
                  <a:cubicBezTo>
                    <a:pt x="31873" y="30045"/>
                    <a:pt x="31758" y="29471"/>
                    <a:pt x="32183" y="29312"/>
                  </a:cubicBezTo>
                  <a:cubicBezTo>
                    <a:pt x="32469" y="29196"/>
                    <a:pt x="32513" y="28853"/>
                    <a:pt x="32777" y="28729"/>
                  </a:cubicBezTo>
                  <a:cubicBezTo>
                    <a:pt x="32950" y="28567"/>
                    <a:pt x="33213" y="28592"/>
                    <a:pt x="33419" y="28488"/>
                  </a:cubicBezTo>
                  <a:cubicBezTo>
                    <a:pt x="33406" y="28133"/>
                    <a:pt x="33680" y="27892"/>
                    <a:pt x="33774" y="27573"/>
                  </a:cubicBezTo>
                  <a:cubicBezTo>
                    <a:pt x="33900" y="27194"/>
                    <a:pt x="34356" y="27081"/>
                    <a:pt x="34562" y="26738"/>
                  </a:cubicBezTo>
                  <a:cubicBezTo>
                    <a:pt x="34793" y="26485"/>
                    <a:pt x="34666" y="26106"/>
                    <a:pt x="34793" y="25810"/>
                  </a:cubicBezTo>
                  <a:cubicBezTo>
                    <a:pt x="34861" y="25546"/>
                    <a:pt x="35122" y="25398"/>
                    <a:pt x="35191" y="25123"/>
                  </a:cubicBezTo>
                  <a:cubicBezTo>
                    <a:pt x="35823" y="24711"/>
                    <a:pt x="35798" y="23785"/>
                    <a:pt x="36246" y="23222"/>
                  </a:cubicBezTo>
                  <a:cubicBezTo>
                    <a:pt x="36589" y="22904"/>
                    <a:pt x="36485" y="22387"/>
                    <a:pt x="36748" y="22022"/>
                  </a:cubicBezTo>
                  <a:cubicBezTo>
                    <a:pt x="36726" y="21643"/>
                    <a:pt x="36886" y="21187"/>
                    <a:pt x="36531" y="20934"/>
                  </a:cubicBezTo>
                  <a:cubicBezTo>
                    <a:pt x="36474" y="20432"/>
                    <a:pt x="36474" y="19926"/>
                    <a:pt x="36633" y="19446"/>
                  </a:cubicBezTo>
                  <a:cubicBezTo>
                    <a:pt x="36474" y="19264"/>
                    <a:pt x="36564" y="19069"/>
                    <a:pt x="36658" y="18874"/>
                  </a:cubicBezTo>
                  <a:cubicBezTo>
                    <a:pt x="36658" y="18405"/>
                    <a:pt x="36897" y="17913"/>
                    <a:pt x="36795" y="17443"/>
                  </a:cubicBezTo>
                  <a:cubicBezTo>
                    <a:pt x="36633" y="16919"/>
                    <a:pt x="36669" y="16369"/>
                    <a:pt x="36669" y="15831"/>
                  </a:cubicBezTo>
                  <a:cubicBezTo>
                    <a:pt x="36303" y="15213"/>
                    <a:pt x="36177" y="14491"/>
                    <a:pt x="35867" y="13851"/>
                  </a:cubicBezTo>
                  <a:cubicBezTo>
                    <a:pt x="35740" y="13507"/>
                    <a:pt x="35993" y="13255"/>
                    <a:pt x="36040" y="12958"/>
                  </a:cubicBezTo>
                  <a:cubicBezTo>
                    <a:pt x="35534" y="12329"/>
                    <a:pt x="35913" y="11425"/>
                    <a:pt x="35559" y="10739"/>
                  </a:cubicBezTo>
                  <a:cubicBezTo>
                    <a:pt x="35227" y="10338"/>
                    <a:pt x="34916" y="9915"/>
                    <a:pt x="34861" y="9376"/>
                  </a:cubicBezTo>
                  <a:cubicBezTo>
                    <a:pt x="34482" y="9170"/>
                    <a:pt x="34208" y="8758"/>
                    <a:pt x="34070" y="8368"/>
                  </a:cubicBezTo>
                  <a:cubicBezTo>
                    <a:pt x="34230" y="7899"/>
                    <a:pt x="33749" y="7704"/>
                    <a:pt x="33669" y="7316"/>
                  </a:cubicBezTo>
                  <a:cubicBezTo>
                    <a:pt x="33268" y="6731"/>
                    <a:pt x="32433" y="6561"/>
                    <a:pt x="32115" y="5932"/>
                  </a:cubicBezTo>
                  <a:cubicBezTo>
                    <a:pt x="32057" y="5495"/>
                    <a:pt x="31689" y="5210"/>
                    <a:pt x="31450" y="4877"/>
                  </a:cubicBezTo>
                  <a:cubicBezTo>
                    <a:pt x="30958" y="4649"/>
                    <a:pt x="30500" y="4339"/>
                    <a:pt x="30214" y="3872"/>
                  </a:cubicBezTo>
                  <a:cubicBezTo>
                    <a:pt x="29997" y="3482"/>
                    <a:pt x="29448" y="3529"/>
                    <a:pt x="29184" y="3185"/>
                  </a:cubicBezTo>
                  <a:cubicBezTo>
                    <a:pt x="29149" y="3163"/>
                    <a:pt x="29116" y="3154"/>
                    <a:pt x="29086" y="3154"/>
                  </a:cubicBezTo>
                  <a:cubicBezTo>
                    <a:pt x="28958" y="3154"/>
                    <a:pt x="28866" y="3314"/>
                    <a:pt x="28737" y="3314"/>
                  </a:cubicBezTo>
                  <a:cubicBezTo>
                    <a:pt x="28709" y="3314"/>
                    <a:pt x="28679" y="3306"/>
                    <a:pt x="28646" y="3287"/>
                  </a:cubicBezTo>
                  <a:cubicBezTo>
                    <a:pt x="28589" y="3295"/>
                    <a:pt x="28534" y="3299"/>
                    <a:pt x="28480" y="3299"/>
                  </a:cubicBezTo>
                  <a:cubicBezTo>
                    <a:pt x="27735" y="3299"/>
                    <a:pt x="27153" y="2594"/>
                    <a:pt x="26759" y="2018"/>
                  </a:cubicBezTo>
                  <a:cubicBezTo>
                    <a:pt x="26209" y="1834"/>
                    <a:pt x="25784" y="1411"/>
                    <a:pt x="25259" y="1180"/>
                  </a:cubicBezTo>
                  <a:cubicBezTo>
                    <a:pt x="25140" y="1303"/>
                    <a:pt x="25009" y="1348"/>
                    <a:pt x="24873" y="1348"/>
                  </a:cubicBezTo>
                  <a:cubicBezTo>
                    <a:pt x="24574" y="1348"/>
                    <a:pt x="24251" y="1130"/>
                    <a:pt x="23976" y="1021"/>
                  </a:cubicBezTo>
                  <a:cubicBezTo>
                    <a:pt x="23916" y="975"/>
                    <a:pt x="23853" y="962"/>
                    <a:pt x="23788" y="962"/>
                  </a:cubicBezTo>
                  <a:cubicBezTo>
                    <a:pt x="23701" y="962"/>
                    <a:pt x="23610" y="987"/>
                    <a:pt x="23521" y="987"/>
                  </a:cubicBezTo>
                  <a:cubicBezTo>
                    <a:pt x="23462" y="987"/>
                    <a:pt x="23404" y="976"/>
                    <a:pt x="23347" y="941"/>
                  </a:cubicBezTo>
                  <a:cubicBezTo>
                    <a:pt x="23304" y="920"/>
                    <a:pt x="23262" y="911"/>
                    <a:pt x="23219" y="911"/>
                  </a:cubicBezTo>
                  <a:cubicBezTo>
                    <a:pt x="23082" y="911"/>
                    <a:pt x="22948" y="998"/>
                    <a:pt x="22815" y="998"/>
                  </a:cubicBezTo>
                  <a:cubicBezTo>
                    <a:pt x="22770" y="998"/>
                    <a:pt x="22726" y="989"/>
                    <a:pt x="22682" y="963"/>
                  </a:cubicBezTo>
                  <a:cubicBezTo>
                    <a:pt x="22458" y="839"/>
                    <a:pt x="22196" y="756"/>
                    <a:pt x="21938" y="756"/>
                  </a:cubicBezTo>
                  <a:cubicBezTo>
                    <a:pt x="21842" y="756"/>
                    <a:pt x="21746" y="768"/>
                    <a:pt x="21652" y="793"/>
                  </a:cubicBezTo>
                  <a:cubicBezTo>
                    <a:pt x="21457" y="818"/>
                    <a:pt x="21262" y="831"/>
                    <a:pt x="21067" y="831"/>
                  </a:cubicBezTo>
                  <a:cubicBezTo>
                    <a:pt x="20292" y="831"/>
                    <a:pt x="19531" y="627"/>
                    <a:pt x="18873" y="197"/>
                  </a:cubicBezTo>
                  <a:cubicBezTo>
                    <a:pt x="18676" y="55"/>
                    <a:pt x="18454" y="1"/>
                    <a:pt x="18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50"/>
          <p:cNvGrpSpPr/>
          <p:nvPr/>
        </p:nvGrpSpPr>
        <p:grpSpPr>
          <a:xfrm>
            <a:off x="5846066" y="3036972"/>
            <a:ext cx="1098292" cy="990700"/>
            <a:chOff x="6551275" y="1923625"/>
            <a:chExt cx="815725" cy="716238"/>
          </a:xfrm>
        </p:grpSpPr>
        <p:sp>
          <p:nvSpPr>
            <p:cNvPr id="333" name="Google Shape;333;p50"/>
            <p:cNvSpPr/>
            <p:nvPr/>
          </p:nvSpPr>
          <p:spPr>
            <a:xfrm>
              <a:off x="6599700" y="1923625"/>
              <a:ext cx="710400" cy="710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0"/>
            <p:cNvSpPr/>
            <p:nvPr/>
          </p:nvSpPr>
          <p:spPr>
            <a:xfrm>
              <a:off x="6551275" y="1935038"/>
              <a:ext cx="815725" cy="704825"/>
            </a:xfrm>
            <a:custGeom>
              <a:avLst/>
              <a:gdLst/>
              <a:ahLst/>
              <a:cxnLst/>
              <a:rect l="l" t="t" r="r" b="b"/>
              <a:pathLst>
                <a:path w="32629" h="28193" extrusionOk="0">
                  <a:moveTo>
                    <a:pt x="20314" y="1"/>
                  </a:moveTo>
                  <a:cubicBezTo>
                    <a:pt x="20197" y="1"/>
                    <a:pt x="20080" y="19"/>
                    <a:pt x="19961" y="68"/>
                  </a:cubicBezTo>
                  <a:cubicBezTo>
                    <a:pt x="19807" y="133"/>
                    <a:pt x="19651" y="151"/>
                    <a:pt x="19493" y="151"/>
                  </a:cubicBezTo>
                  <a:cubicBezTo>
                    <a:pt x="19304" y="151"/>
                    <a:pt x="19113" y="125"/>
                    <a:pt x="18923" y="125"/>
                  </a:cubicBezTo>
                  <a:cubicBezTo>
                    <a:pt x="18799" y="125"/>
                    <a:pt x="18675" y="136"/>
                    <a:pt x="18552" y="172"/>
                  </a:cubicBezTo>
                  <a:cubicBezTo>
                    <a:pt x="18490" y="167"/>
                    <a:pt x="18429" y="164"/>
                    <a:pt x="18367" y="164"/>
                  </a:cubicBezTo>
                  <a:cubicBezTo>
                    <a:pt x="17877" y="164"/>
                    <a:pt x="17380" y="312"/>
                    <a:pt x="16882" y="331"/>
                  </a:cubicBezTo>
                  <a:cubicBezTo>
                    <a:pt x="16778" y="352"/>
                    <a:pt x="16675" y="360"/>
                    <a:pt x="16573" y="360"/>
                  </a:cubicBezTo>
                  <a:cubicBezTo>
                    <a:pt x="16266" y="360"/>
                    <a:pt x="15964" y="289"/>
                    <a:pt x="15655" y="289"/>
                  </a:cubicBezTo>
                  <a:cubicBezTo>
                    <a:pt x="15568" y="289"/>
                    <a:pt x="15481" y="295"/>
                    <a:pt x="15393" y="309"/>
                  </a:cubicBezTo>
                  <a:cubicBezTo>
                    <a:pt x="15248" y="293"/>
                    <a:pt x="15103" y="288"/>
                    <a:pt x="14957" y="288"/>
                  </a:cubicBezTo>
                  <a:cubicBezTo>
                    <a:pt x="14643" y="288"/>
                    <a:pt x="14327" y="313"/>
                    <a:pt x="14008" y="313"/>
                  </a:cubicBezTo>
                  <a:cubicBezTo>
                    <a:pt x="13939" y="313"/>
                    <a:pt x="13871" y="312"/>
                    <a:pt x="13803" y="309"/>
                  </a:cubicBezTo>
                  <a:cubicBezTo>
                    <a:pt x="13619" y="447"/>
                    <a:pt x="13380" y="502"/>
                    <a:pt x="13163" y="559"/>
                  </a:cubicBezTo>
                  <a:cubicBezTo>
                    <a:pt x="13062" y="522"/>
                    <a:pt x="12956" y="504"/>
                    <a:pt x="12850" y="504"/>
                  </a:cubicBezTo>
                  <a:cubicBezTo>
                    <a:pt x="12667" y="504"/>
                    <a:pt x="12481" y="557"/>
                    <a:pt x="12314" y="653"/>
                  </a:cubicBezTo>
                  <a:cubicBezTo>
                    <a:pt x="11960" y="675"/>
                    <a:pt x="11572" y="664"/>
                    <a:pt x="11284" y="914"/>
                  </a:cubicBezTo>
                  <a:cubicBezTo>
                    <a:pt x="10941" y="1007"/>
                    <a:pt x="10575" y="1076"/>
                    <a:pt x="10290" y="1293"/>
                  </a:cubicBezTo>
                  <a:cubicBezTo>
                    <a:pt x="10199" y="1408"/>
                    <a:pt x="10048" y="1419"/>
                    <a:pt x="9911" y="1452"/>
                  </a:cubicBezTo>
                  <a:cubicBezTo>
                    <a:pt x="9581" y="1636"/>
                    <a:pt x="9202" y="1795"/>
                    <a:pt x="8974" y="2106"/>
                  </a:cubicBezTo>
                  <a:cubicBezTo>
                    <a:pt x="8859" y="2106"/>
                    <a:pt x="8743" y="2117"/>
                    <a:pt x="8664" y="2185"/>
                  </a:cubicBezTo>
                  <a:cubicBezTo>
                    <a:pt x="8161" y="2540"/>
                    <a:pt x="7634" y="2850"/>
                    <a:pt x="7084" y="3125"/>
                  </a:cubicBezTo>
                  <a:cubicBezTo>
                    <a:pt x="6867" y="3432"/>
                    <a:pt x="6502" y="3570"/>
                    <a:pt x="6216" y="3776"/>
                  </a:cubicBezTo>
                  <a:cubicBezTo>
                    <a:pt x="5609" y="4119"/>
                    <a:pt x="5255" y="4817"/>
                    <a:pt x="4579" y="5116"/>
                  </a:cubicBezTo>
                  <a:cubicBezTo>
                    <a:pt x="4373" y="5446"/>
                    <a:pt x="3994" y="5665"/>
                    <a:pt x="3788" y="5995"/>
                  </a:cubicBezTo>
                  <a:cubicBezTo>
                    <a:pt x="3058" y="6671"/>
                    <a:pt x="2701" y="7701"/>
                    <a:pt x="2118" y="8514"/>
                  </a:cubicBezTo>
                  <a:cubicBezTo>
                    <a:pt x="1808" y="9005"/>
                    <a:pt x="1500" y="9555"/>
                    <a:pt x="1432" y="10129"/>
                  </a:cubicBezTo>
                  <a:cubicBezTo>
                    <a:pt x="940" y="11260"/>
                    <a:pt x="481" y="12439"/>
                    <a:pt x="322" y="13675"/>
                  </a:cubicBezTo>
                  <a:cubicBezTo>
                    <a:pt x="253" y="13985"/>
                    <a:pt x="322" y="14339"/>
                    <a:pt x="149" y="14636"/>
                  </a:cubicBezTo>
                  <a:cubicBezTo>
                    <a:pt x="58" y="15334"/>
                    <a:pt x="69" y="16045"/>
                    <a:pt x="1" y="16743"/>
                  </a:cubicBezTo>
                  <a:cubicBezTo>
                    <a:pt x="160" y="17737"/>
                    <a:pt x="311" y="18723"/>
                    <a:pt x="539" y="19695"/>
                  </a:cubicBezTo>
                  <a:cubicBezTo>
                    <a:pt x="745" y="20050"/>
                    <a:pt x="998" y="20382"/>
                    <a:pt x="1121" y="20783"/>
                  </a:cubicBezTo>
                  <a:cubicBezTo>
                    <a:pt x="1164" y="20894"/>
                    <a:pt x="1219" y="21074"/>
                    <a:pt x="1316" y="21074"/>
                  </a:cubicBezTo>
                  <a:cubicBezTo>
                    <a:pt x="1349" y="21074"/>
                    <a:pt x="1387" y="21053"/>
                    <a:pt x="1432" y="21000"/>
                  </a:cubicBezTo>
                  <a:cubicBezTo>
                    <a:pt x="1797" y="21423"/>
                    <a:pt x="1890" y="22110"/>
                    <a:pt x="2426" y="22373"/>
                  </a:cubicBezTo>
                  <a:cubicBezTo>
                    <a:pt x="2758" y="22659"/>
                    <a:pt x="2758" y="23175"/>
                    <a:pt x="3113" y="23436"/>
                  </a:cubicBezTo>
                  <a:cubicBezTo>
                    <a:pt x="3401" y="23642"/>
                    <a:pt x="3456" y="24137"/>
                    <a:pt x="3835" y="24170"/>
                  </a:cubicBezTo>
                  <a:cubicBezTo>
                    <a:pt x="4121" y="24502"/>
                    <a:pt x="4568" y="24661"/>
                    <a:pt x="4796" y="25040"/>
                  </a:cubicBezTo>
                  <a:cubicBezTo>
                    <a:pt x="5335" y="25246"/>
                    <a:pt x="5815" y="25579"/>
                    <a:pt x="6285" y="25908"/>
                  </a:cubicBezTo>
                  <a:cubicBezTo>
                    <a:pt x="6708" y="26161"/>
                    <a:pt x="7268" y="26197"/>
                    <a:pt x="7658" y="26526"/>
                  </a:cubicBezTo>
                  <a:cubicBezTo>
                    <a:pt x="8526" y="26848"/>
                    <a:pt x="9419" y="27227"/>
                    <a:pt x="10347" y="27419"/>
                  </a:cubicBezTo>
                  <a:cubicBezTo>
                    <a:pt x="10628" y="27463"/>
                    <a:pt x="10827" y="27743"/>
                    <a:pt x="11129" y="27743"/>
                  </a:cubicBezTo>
                  <a:cubicBezTo>
                    <a:pt x="11147" y="27743"/>
                    <a:pt x="11164" y="27742"/>
                    <a:pt x="11182" y="27740"/>
                  </a:cubicBezTo>
                  <a:cubicBezTo>
                    <a:pt x="11234" y="27723"/>
                    <a:pt x="11282" y="27716"/>
                    <a:pt x="11328" y="27716"/>
                  </a:cubicBezTo>
                  <a:cubicBezTo>
                    <a:pt x="11589" y="27716"/>
                    <a:pt x="11774" y="27958"/>
                    <a:pt x="12017" y="28026"/>
                  </a:cubicBezTo>
                  <a:cubicBezTo>
                    <a:pt x="12161" y="27975"/>
                    <a:pt x="12306" y="27958"/>
                    <a:pt x="12451" y="27958"/>
                  </a:cubicBezTo>
                  <a:cubicBezTo>
                    <a:pt x="12749" y="27958"/>
                    <a:pt x="13048" y="28031"/>
                    <a:pt x="13346" y="28031"/>
                  </a:cubicBezTo>
                  <a:cubicBezTo>
                    <a:pt x="13457" y="28031"/>
                    <a:pt x="13567" y="28021"/>
                    <a:pt x="13676" y="27993"/>
                  </a:cubicBezTo>
                  <a:cubicBezTo>
                    <a:pt x="13905" y="28103"/>
                    <a:pt x="14167" y="28166"/>
                    <a:pt x="14426" y="28166"/>
                  </a:cubicBezTo>
                  <a:cubicBezTo>
                    <a:pt x="14569" y="28166"/>
                    <a:pt x="14710" y="28147"/>
                    <a:pt x="14844" y="28106"/>
                  </a:cubicBezTo>
                  <a:cubicBezTo>
                    <a:pt x="15176" y="28119"/>
                    <a:pt x="15498" y="28163"/>
                    <a:pt x="15830" y="28188"/>
                  </a:cubicBezTo>
                  <a:cubicBezTo>
                    <a:pt x="15857" y="28191"/>
                    <a:pt x="15885" y="28193"/>
                    <a:pt x="15912" y="28193"/>
                  </a:cubicBezTo>
                  <a:cubicBezTo>
                    <a:pt x="16182" y="28193"/>
                    <a:pt x="16436" y="28044"/>
                    <a:pt x="16696" y="28044"/>
                  </a:cubicBezTo>
                  <a:cubicBezTo>
                    <a:pt x="16758" y="28044"/>
                    <a:pt x="16819" y="28052"/>
                    <a:pt x="16882" y="28073"/>
                  </a:cubicBezTo>
                  <a:cubicBezTo>
                    <a:pt x="18027" y="27798"/>
                    <a:pt x="19285" y="27889"/>
                    <a:pt x="20315" y="27271"/>
                  </a:cubicBezTo>
                  <a:cubicBezTo>
                    <a:pt x="20385" y="27288"/>
                    <a:pt x="20451" y="27295"/>
                    <a:pt x="20515" y="27295"/>
                  </a:cubicBezTo>
                  <a:cubicBezTo>
                    <a:pt x="20965" y="27295"/>
                    <a:pt x="21285" y="26910"/>
                    <a:pt x="21678" y="26710"/>
                  </a:cubicBezTo>
                  <a:cubicBezTo>
                    <a:pt x="21720" y="26719"/>
                    <a:pt x="21760" y="26723"/>
                    <a:pt x="21799" y="26723"/>
                  </a:cubicBezTo>
                  <a:cubicBezTo>
                    <a:pt x="22235" y="26723"/>
                    <a:pt x="22487" y="26225"/>
                    <a:pt x="22845" y="26046"/>
                  </a:cubicBezTo>
                  <a:cubicBezTo>
                    <a:pt x="23290" y="25886"/>
                    <a:pt x="23669" y="25601"/>
                    <a:pt x="24070" y="25373"/>
                  </a:cubicBezTo>
                  <a:cubicBezTo>
                    <a:pt x="24367" y="25211"/>
                    <a:pt x="24424" y="24799"/>
                    <a:pt x="24757" y="24686"/>
                  </a:cubicBezTo>
                  <a:cubicBezTo>
                    <a:pt x="25191" y="24560"/>
                    <a:pt x="25191" y="23953"/>
                    <a:pt x="25636" y="23884"/>
                  </a:cubicBezTo>
                  <a:cubicBezTo>
                    <a:pt x="25979" y="23620"/>
                    <a:pt x="26484" y="23483"/>
                    <a:pt x="26611" y="23013"/>
                  </a:cubicBezTo>
                  <a:cubicBezTo>
                    <a:pt x="26712" y="22956"/>
                    <a:pt x="26918" y="22818"/>
                    <a:pt x="27034" y="22763"/>
                  </a:cubicBezTo>
                  <a:cubicBezTo>
                    <a:pt x="27251" y="22294"/>
                    <a:pt x="27811" y="22145"/>
                    <a:pt x="27984" y="21651"/>
                  </a:cubicBezTo>
                  <a:cubicBezTo>
                    <a:pt x="28259" y="21423"/>
                    <a:pt x="28646" y="21401"/>
                    <a:pt x="28899" y="21126"/>
                  </a:cubicBezTo>
                  <a:cubicBezTo>
                    <a:pt x="29242" y="20772"/>
                    <a:pt x="29791" y="20668"/>
                    <a:pt x="30030" y="20223"/>
                  </a:cubicBezTo>
                  <a:cubicBezTo>
                    <a:pt x="30236" y="20209"/>
                    <a:pt x="30399" y="20050"/>
                    <a:pt x="30294" y="19844"/>
                  </a:cubicBezTo>
                  <a:cubicBezTo>
                    <a:pt x="30431" y="19728"/>
                    <a:pt x="30662" y="19684"/>
                    <a:pt x="30648" y="19467"/>
                  </a:cubicBezTo>
                  <a:cubicBezTo>
                    <a:pt x="30890" y="19374"/>
                    <a:pt x="31017" y="19042"/>
                    <a:pt x="31212" y="18860"/>
                  </a:cubicBezTo>
                  <a:cubicBezTo>
                    <a:pt x="31118" y="18586"/>
                    <a:pt x="31313" y="18492"/>
                    <a:pt x="31440" y="18322"/>
                  </a:cubicBezTo>
                  <a:cubicBezTo>
                    <a:pt x="31519" y="18001"/>
                    <a:pt x="31599" y="17693"/>
                    <a:pt x="31725" y="17383"/>
                  </a:cubicBezTo>
                  <a:cubicBezTo>
                    <a:pt x="31898" y="17097"/>
                    <a:pt x="32296" y="16811"/>
                    <a:pt x="32090" y="16432"/>
                  </a:cubicBezTo>
                  <a:cubicBezTo>
                    <a:pt x="32126" y="16182"/>
                    <a:pt x="32253" y="15919"/>
                    <a:pt x="32423" y="15735"/>
                  </a:cubicBezTo>
                  <a:cubicBezTo>
                    <a:pt x="32629" y="15347"/>
                    <a:pt x="32401" y="14946"/>
                    <a:pt x="32332" y="14556"/>
                  </a:cubicBezTo>
                  <a:cubicBezTo>
                    <a:pt x="32607" y="13949"/>
                    <a:pt x="32321" y="13274"/>
                    <a:pt x="32079" y="12702"/>
                  </a:cubicBezTo>
                  <a:cubicBezTo>
                    <a:pt x="32195" y="12257"/>
                    <a:pt x="31678" y="12027"/>
                    <a:pt x="31725" y="11593"/>
                  </a:cubicBezTo>
                  <a:cubicBezTo>
                    <a:pt x="31555" y="10997"/>
                    <a:pt x="31461" y="10379"/>
                    <a:pt x="31255" y="9807"/>
                  </a:cubicBezTo>
                  <a:cubicBezTo>
                    <a:pt x="31280" y="8948"/>
                    <a:pt x="30879" y="8170"/>
                    <a:pt x="30821" y="7324"/>
                  </a:cubicBezTo>
                  <a:cubicBezTo>
                    <a:pt x="30594" y="6888"/>
                    <a:pt x="30352" y="6476"/>
                    <a:pt x="30236" y="5995"/>
                  </a:cubicBezTo>
                  <a:cubicBezTo>
                    <a:pt x="30135" y="5630"/>
                    <a:pt x="29723" y="5481"/>
                    <a:pt x="29563" y="5149"/>
                  </a:cubicBezTo>
                  <a:cubicBezTo>
                    <a:pt x="29470" y="5012"/>
                    <a:pt x="29459" y="4817"/>
                    <a:pt x="29344" y="4679"/>
                  </a:cubicBezTo>
                  <a:cubicBezTo>
                    <a:pt x="28899" y="4267"/>
                    <a:pt x="28646" y="3660"/>
                    <a:pt x="28132" y="3306"/>
                  </a:cubicBezTo>
                  <a:cubicBezTo>
                    <a:pt x="27902" y="2952"/>
                    <a:pt x="27627" y="2597"/>
                    <a:pt x="27215" y="2449"/>
                  </a:cubicBezTo>
                  <a:cubicBezTo>
                    <a:pt x="26885" y="2301"/>
                    <a:pt x="26701" y="1933"/>
                    <a:pt x="26358" y="1806"/>
                  </a:cubicBezTo>
                  <a:cubicBezTo>
                    <a:pt x="25842" y="1614"/>
                    <a:pt x="25386" y="1293"/>
                    <a:pt x="24905" y="1051"/>
                  </a:cubicBezTo>
                  <a:cubicBezTo>
                    <a:pt x="24551" y="996"/>
                    <a:pt x="24229" y="859"/>
                    <a:pt x="23966" y="617"/>
                  </a:cubicBezTo>
                  <a:cubicBezTo>
                    <a:pt x="23236" y="510"/>
                    <a:pt x="22544" y="199"/>
                    <a:pt x="21809" y="199"/>
                  </a:cubicBezTo>
                  <a:cubicBezTo>
                    <a:pt x="21750" y="199"/>
                    <a:pt x="21691" y="201"/>
                    <a:pt x="21631" y="205"/>
                  </a:cubicBezTo>
                  <a:cubicBezTo>
                    <a:pt x="21588" y="210"/>
                    <a:pt x="21546" y="212"/>
                    <a:pt x="21503" y="212"/>
                  </a:cubicBezTo>
                  <a:cubicBezTo>
                    <a:pt x="21099" y="212"/>
                    <a:pt x="20709" y="1"/>
                    <a:pt x="20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4" name="Google Shape;344;p50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1200" y="2307175"/>
            <a:ext cx="2581601" cy="1294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0"/>
          <p:cNvSpPr/>
          <p:nvPr/>
        </p:nvSpPr>
        <p:spPr>
          <a:xfrm>
            <a:off x="7021717" y="2386427"/>
            <a:ext cx="512154" cy="484790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0"/>
          <p:cNvSpPr/>
          <p:nvPr/>
        </p:nvSpPr>
        <p:spPr>
          <a:xfrm>
            <a:off x="7571625" y="3306949"/>
            <a:ext cx="703593" cy="635694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4475" y="3159930"/>
            <a:ext cx="635975" cy="728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>
            <a:spLocks noGrp="1"/>
          </p:cNvSpPr>
          <p:nvPr>
            <p:ph type="body" idx="1"/>
          </p:nvPr>
        </p:nvSpPr>
        <p:spPr>
          <a:xfrm>
            <a:off x="720000" y="1285875"/>
            <a:ext cx="7704000" cy="33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Epilepsy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Heart conditions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Asthma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Gastrointestinal issues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Severe food, drug, &amp; environmental allergies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*Vulnerable to medication interactions and may be on multiple medications*</a:t>
            </a:r>
            <a:endParaRPr sz="1800" b="1"/>
          </a:p>
        </p:txBody>
      </p:sp>
      <p:sp>
        <p:nvSpPr>
          <p:cNvPr id="353" name="Google Shape;353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medical issues of individuals with ASD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body" idx="1"/>
          </p:nvPr>
        </p:nvSpPr>
        <p:spPr>
          <a:xfrm>
            <a:off x="503250" y="1050900"/>
            <a:ext cx="8199900" cy="3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 group of conditions with impairment in the following areas</a:t>
            </a:r>
            <a:endParaRPr sz="1800"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Physical, cognitive, learning, language, or behavior areas</a:t>
            </a:r>
            <a:endParaRPr sz="1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Difficulty with language, mobility, self-help, independent living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Most begin before the baby is born but some may happen after birth because of</a:t>
            </a:r>
            <a:endParaRPr sz="1800"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Injury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Infection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Or other factors and can be diagnosed later in life</a:t>
            </a:r>
            <a:endParaRPr sz="1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impact day to day functioning and usually last throughout a person’s lifetime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Not everyone with a developmental disorder has intellectual impairment</a:t>
            </a:r>
            <a:endParaRPr sz="1800"/>
          </a:p>
          <a:p>
            <a:pPr marL="152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(Centers for Disease Control and Prevention – 2022)</a:t>
            </a:r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Developmental Disabilities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>
            <a:spLocks noGrp="1"/>
          </p:cNvSpPr>
          <p:nvPr>
            <p:ph type="title"/>
          </p:nvPr>
        </p:nvSpPr>
        <p:spPr>
          <a:xfrm>
            <a:off x="872400" y="1405250"/>
            <a:ext cx="2198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Social Interaction</a:t>
            </a:r>
            <a:endParaRPr sz="2200"/>
          </a:p>
        </p:txBody>
      </p:sp>
      <p:sp>
        <p:nvSpPr>
          <p:cNvPr id="359" name="Google Shape;359;p52"/>
          <p:cNvSpPr txBox="1">
            <a:spLocks noGrp="1"/>
          </p:cNvSpPr>
          <p:nvPr>
            <p:ph type="subTitle" idx="1"/>
          </p:nvPr>
        </p:nvSpPr>
        <p:spPr>
          <a:xfrm>
            <a:off x="872400" y="2158425"/>
            <a:ext cx="21984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need help navigating social cues</a:t>
            </a:r>
            <a:endParaRPr sz="1200"/>
          </a:p>
          <a:p>
            <a:pPr marL="1714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Difficulty understanding emotions/feelings</a:t>
            </a:r>
            <a:endParaRPr sz="1200"/>
          </a:p>
        </p:txBody>
      </p:sp>
      <p:sp>
        <p:nvSpPr>
          <p:cNvPr id="360" name="Google Shape;360;p52"/>
          <p:cNvSpPr txBox="1">
            <a:spLocks noGrp="1"/>
          </p:cNvSpPr>
          <p:nvPr>
            <p:ph type="title" idx="2"/>
          </p:nvPr>
        </p:nvSpPr>
        <p:spPr>
          <a:xfrm>
            <a:off x="3305550" y="1209900"/>
            <a:ext cx="25329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Communication</a:t>
            </a:r>
            <a:endParaRPr sz="2200"/>
          </a:p>
        </p:txBody>
      </p:sp>
      <p:sp>
        <p:nvSpPr>
          <p:cNvPr id="361" name="Google Shape;361;p52"/>
          <p:cNvSpPr txBox="1">
            <a:spLocks noGrp="1"/>
          </p:cNvSpPr>
          <p:nvPr>
            <p:ph type="subTitle" idx="3"/>
          </p:nvPr>
        </p:nvSpPr>
        <p:spPr>
          <a:xfrm>
            <a:off x="3282600" y="1843100"/>
            <a:ext cx="26313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have limited verbal communication/non-verbal </a:t>
            </a:r>
            <a:endParaRPr sz="1200"/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Differences in understanding communication</a:t>
            </a:r>
            <a:endParaRPr sz="1200"/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Echolalia or unusual speech</a:t>
            </a:r>
            <a:endParaRPr sz="1200"/>
          </a:p>
        </p:txBody>
      </p:sp>
      <p:sp>
        <p:nvSpPr>
          <p:cNvPr id="362" name="Google Shape;362;p52"/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Repetitive Behaviors</a:t>
            </a:r>
            <a:endParaRPr sz="2200"/>
          </a:p>
        </p:txBody>
      </p:sp>
      <p:sp>
        <p:nvSpPr>
          <p:cNvPr id="363" name="Google Shape;363;p52"/>
          <p:cNvSpPr txBox="1">
            <a:spLocks noGrp="1"/>
          </p:cNvSpPr>
          <p:nvPr>
            <p:ph type="subTitle" idx="5"/>
          </p:nvPr>
        </p:nvSpPr>
        <p:spPr>
          <a:xfrm>
            <a:off x="872400" y="3660425"/>
            <a:ext cx="2410200" cy="10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repeat words/phrases</a:t>
            </a:r>
            <a:endParaRPr sz="1200"/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have repetitive patterns of behavior</a:t>
            </a:r>
            <a:endParaRPr sz="1200"/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be resistant to change</a:t>
            </a:r>
            <a:endParaRPr sz="1200"/>
          </a:p>
        </p:txBody>
      </p:sp>
      <p:sp>
        <p:nvSpPr>
          <p:cNvPr id="364" name="Google Shape;364;p52"/>
          <p:cNvSpPr txBox="1">
            <a:spLocks noGrp="1"/>
          </p:cNvSpPr>
          <p:nvPr>
            <p:ph type="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Cognitive Processing</a:t>
            </a:r>
            <a:endParaRPr sz="2200"/>
          </a:p>
        </p:txBody>
      </p:sp>
      <p:sp>
        <p:nvSpPr>
          <p:cNvPr id="365" name="Google Shape;365;p52"/>
          <p:cNvSpPr txBox="1">
            <a:spLocks noGrp="1"/>
          </p:cNvSpPr>
          <p:nvPr>
            <p:ph type="subTitle" idx="7"/>
          </p:nvPr>
        </p:nvSpPr>
        <p:spPr>
          <a:xfrm>
            <a:off x="3331800" y="3660425"/>
            <a:ext cx="2631300" cy="10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need extra processing time</a:t>
            </a:r>
            <a:endParaRPr sz="1200"/>
          </a:p>
          <a:p>
            <a:pPr marL="2286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need help with flexibility</a:t>
            </a:r>
            <a:endParaRPr sz="1200"/>
          </a:p>
          <a:p>
            <a:pPr marL="2286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have difficulty generalizing skills across settings &amp; people</a:t>
            </a:r>
            <a:endParaRPr sz="1200"/>
          </a:p>
        </p:txBody>
      </p:sp>
      <p:sp>
        <p:nvSpPr>
          <p:cNvPr id="366" name="Google Shape;366;p52"/>
          <p:cNvSpPr txBox="1">
            <a:spLocks noGrp="1"/>
          </p:cNvSpPr>
          <p:nvPr>
            <p:ph type="title" idx="8"/>
          </p:nvPr>
        </p:nvSpPr>
        <p:spPr>
          <a:xfrm>
            <a:off x="6073200" y="1334000"/>
            <a:ext cx="2198400" cy="6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Sensory Abilities</a:t>
            </a:r>
            <a:endParaRPr sz="2200"/>
          </a:p>
        </p:txBody>
      </p:sp>
      <p:sp>
        <p:nvSpPr>
          <p:cNvPr id="367" name="Google Shape;367;p52"/>
          <p:cNvSpPr txBox="1">
            <a:spLocks noGrp="1"/>
          </p:cNvSpPr>
          <p:nvPr>
            <p:ph type="subTitle" idx="9"/>
          </p:nvPr>
        </p:nvSpPr>
        <p:spPr>
          <a:xfrm>
            <a:off x="6073200" y="2158425"/>
            <a:ext cx="2705100" cy="7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need limited sensory stimulation</a:t>
            </a:r>
            <a:endParaRPr sz="1200"/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avoid sensory stimuli</a:t>
            </a:r>
            <a:endParaRPr sz="1200"/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May engage in self-soothing behavior </a:t>
            </a:r>
            <a:endParaRPr sz="1200"/>
          </a:p>
        </p:txBody>
      </p:sp>
      <p:sp>
        <p:nvSpPr>
          <p:cNvPr id="368" name="Google Shape;368;p52"/>
          <p:cNvSpPr txBox="1">
            <a:spLocks noGrp="1"/>
          </p:cNvSpPr>
          <p:nvPr>
            <p:ph type="title" idx="13"/>
          </p:nvPr>
        </p:nvSpPr>
        <p:spPr>
          <a:xfrm>
            <a:off x="2482600" y="540000"/>
            <a:ext cx="41424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ASD Characteristics</a:t>
            </a:r>
            <a:endParaRPr/>
          </a:p>
        </p:txBody>
      </p:sp>
      <p:sp>
        <p:nvSpPr>
          <p:cNvPr id="369" name="Google Shape;369;p52"/>
          <p:cNvSpPr/>
          <p:nvPr/>
        </p:nvSpPr>
        <p:spPr>
          <a:xfrm rot="1065730">
            <a:off x="6904542" y="3399930"/>
            <a:ext cx="1042422" cy="1057788"/>
          </a:xfrm>
          <a:custGeom>
            <a:avLst/>
            <a:gdLst/>
            <a:ahLst/>
            <a:cxnLst/>
            <a:rect l="l" t="t" r="r" b="b"/>
            <a:pathLst>
              <a:path w="10812" h="10811" extrusionOk="0">
                <a:moveTo>
                  <a:pt x="2769" y="2858"/>
                </a:moveTo>
                <a:cubicBezTo>
                  <a:pt x="2830" y="2858"/>
                  <a:pt x="2892" y="2866"/>
                  <a:pt x="2954" y="2881"/>
                </a:cubicBezTo>
                <a:cubicBezTo>
                  <a:pt x="3251" y="2941"/>
                  <a:pt x="3489" y="3191"/>
                  <a:pt x="3549" y="3489"/>
                </a:cubicBezTo>
                <a:cubicBezTo>
                  <a:pt x="3608" y="3774"/>
                  <a:pt x="3501" y="4036"/>
                  <a:pt x="3275" y="4227"/>
                </a:cubicBezTo>
                <a:cubicBezTo>
                  <a:pt x="3132" y="4346"/>
                  <a:pt x="3037" y="4548"/>
                  <a:pt x="3037" y="4739"/>
                </a:cubicBezTo>
                <a:lnTo>
                  <a:pt x="3037" y="5084"/>
                </a:lnTo>
                <a:cubicBezTo>
                  <a:pt x="3037" y="5346"/>
                  <a:pt x="3263" y="5572"/>
                  <a:pt x="3525" y="5572"/>
                </a:cubicBezTo>
                <a:lnTo>
                  <a:pt x="5228" y="5572"/>
                </a:lnTo>
                <a:lnTo>
                  <a:pt x="5228" y="7263"/>
                </a:lnTo>
                <a:cubicBezTo>
                  <a:pt x="5228" y="7370"/>
                  <a:pt x="5156" y="7441"/>
                  <a:pt x="5049" y="7441"/>
                </a:cubicBezTo>
                <a:lnTo>
                  <a:pt x="4704" y="7441"/>
                </a:lnTo>
                <a:cubicBezTo>
                  <a:pt x="4597" y="7441"/>
                  <a:pt x="4513" y="7406"/>
                  <a:pt x="4442" y="7322"/>
                </a:cubicBezTo>
                <a:cubicBezTo>
                  <a:pt x="4225" y="7076"/>
                  <a:pt x="3925" y="6935"/>
                  <a:pt x="3599" y="6935"/>
                </a:cubicBezTo>
                <a:cubicBezTo>
                  <a:pt x="3532" y="6935"/>
                  <a:pt x="3463" y="6941"/>
                  <a:pt x="3394" y="6953"/>
                </a:cubicBezTo>
                <a:cubicBezTo>
                  <a:pt x="2965" y="7025"/>
                  <a:pt x="2620" y="7370"/>
                  <a:pt x="2537" y="7787"/>
                </a:cubicBezTo>
                <a:cubicBezTo>
                  <a:pt x="2453" y="8120"/>
                  <a:pt x="2549" y="8454"/>
                  <a:pt x="2751" y="8715"/>
                </a:cubicBezTo>
                <a:cubicBezTo>
                  <a:pt x="2965" y="8965"/>
                  <a:pt x="3275" y="9108"/>
                  <a:pt x="3608" y="9108"/>
                </a:cubicBezTo>
                <a:cubicBezTo>
                  <a:pt x="3930" y="9108"/>
                  <a:pt x="4227" y="8965"/>
                  <a:pt x="4442" y="8715"/>
                </a:cubicBezTo>
                <a:cubicBezTo>
                  <a:pt x="4501" y="8632"/>
                  <a:pt x="4585" y="8608"/>
                  <a:pt x="4692" y="8608"/>
                </a:cubicBezTo>
                <a:lnTo>
                  <a:pt x="5037" y="8608"/>
                </a:lnTo>
                <a:cubicBezTo>
                  <a:pt x="5132" y="8608"/>
                  <a:pt x="5216" y="8680"/>
                  <a:pt x="5216" y="8787"/>
                </a:cubicBezTo>
                <a:lnTo>
                  <a:pt x="5216" y="10501"/>
                </a:lnTo>
                <a:lnTo>
                  <a:pt x="846" y="10501"/>
                </a:lnTo>
                <a:cubicBezTo>
                  <a:pt x="572" y="10501"/>
                  <a:pt x="334" y="10263"/>
                  <a:pt x="334" y="9977"/>
                </a:cubicBezTo>
                <a:lnTo>
                  <a:pt x="334" y="5572"/>
                </a:lnTo>
                <a:lnTo>
                  <a:pt x="2025" y="5572"/>
                </a:lnTo>
                <a:cubicBezTo>
                  <a:pt x="2299" y="5572"/>
                  <a:pt x="2513" y="5346"/>
                  <a:pt x="2513" y="5084"/>
                </a:cubicBezTo>
                <a:lnTo>
                  <a:pt x="2513" y="4727"/>
                </a:lnTo>
                <a:cubicBezTo>
                  <a:pt x="2513" y="4513"/>
                  <a:pt x="2430" y="4334"/>
                  <a:pt x="2299" y="4215"/>
                </a:cubicBezTo>
                <a:cubicBezTo>
                  <a:pt x="2120" y="4072"/>
                  <a:pt x="2013" y="3858"/>
                  <a:pt x="2013" y="3620"/>
                </a:cubicBezTo>
                <a:cubicBezTo>
                  <a:pt x="2013" y="3381"/>
                  <a:pt x="2120" y="3179"/>
                  <a:pt x="2299" y="3024"/>
                </a:cubicBezTo>
                <a:cubicBezTo>
                  <a:pt x="2431" y="2919"/>
                  <a:pt x="2596" y="2858"/>
                  <a:pt x="2769" y="2858"/>
                </a:cubicBezTo>
                <a:close/>
                <a:moveTo>
                  <a:pt x="10014" y="298"/>
                </a:moveTo>
                <a:cubicBezTo>
                  <a:pt x="10300" y="298"/>
                  <a:pt x="10538" y="536"/>
                  <a:pt x="10538" y="822"/>
                </a:cubicBezTo>
                <a:lnTo>
                  <a:pt x="10538" y="5239"/>
                </a:lnTo>
                <a:lnTo>
                  <a:pt x="10312" y="5239"/>
                </a:lnTo>
                <a:cubicBezTo>
                  <a:pt x="10228" y="5239"/>
                  <a:pt x="10157" y="5322"/>
                  <a:pt x="10157" y="5406"/>
                </a:cubicBezTo>
                <a:cubicBezTo>
                  <a:pt x="10157" y="5501"/>
                  <a:pt x="10228" y="5572"/>
                  <a:pt x="10312" y="5572"/>
                </a:cubicBezTo>
                <a:lnTo>
                  <a:pt x="10490" y="5572"/>
                </a:lnTo>
                <a:lnTo>
                  <a:pt x="10490" y="9977"/>
                </a:lnTo>
                <a:cubicBezTo>
                  <a:pt x="10490" y="10263"/>
                  <a:pt x="10252" y="10501"/>
                  <a:pt x="9978" y="10501"/>
                </a:cubicBezTo>
                <a:lnTo>
                  <a:pt x="5573" y="10501"/>
                </a:lnTo>
                <a:lnTo>
                  <a:pt x="5573" y="8799"/>
                </a:lnTo>
                <a:cubicBezTo>
                  <a:pt x="5573" y="8537"/>
                  <a:pt x="5347" y="8311"/>
                  <a:pt x="5073" y="8311"/>
                </a:cubicBezTo>
                <a:lnTo>
                  <a:pt x="4739" y="8311"/>
                </a:lnTo>
                <a:cubicBezTo>
                  <a:pt x="4525" y="8311"/>
                  <a:pt x="4347" y="8394"/>
                  <a:pt x="4227" y="8537"/>
                </a:cubicBezTo>
                <a:cubicBezTo>
                  <a:pt x="4085" y="8715"/>
                  <a:pt x="3870" y="8811"/>
                  <a:pt x="3632" y="8811"/>
                </a:cubicBezTo>
                <a:cubicBezTo>
                  <a:pt x="3394" y="8811"/>
                  <a:pt x="3192" y="8715"/>
                  <a:pt x="3037" y="8537"/>
                </a:cubicBezTo>
                <a:cubicBezTo>
                  <a:pt x="2894" y="8358"/>
                  <a:pt x="2834" y="8120"/>
                  <a:pt x="2894" y="7882"/>
                </a:cubicBezTo>
                <a:cubicBezTo>
                  <a:pt x="2954" y="7584"/>
                  <a:pt x="3204" y="7346"/>
                  <a:pt x="3501" y="7287"/>
                </a:cubicBezTo>
                <a:cubicBezTo>
                  <a:pt x="3557" y="7275"/>
                  <a:pt x="3612" y="7269"/>
                  <a:pt x="3665" y="7269"/>
                </a:cubicBezTo>
                <a:cubicBezTo>
                  <a:pt x="3887" y="7269"/>
                  <a:pt x="4086" y="7367"/>
                  <a:pt x="4239" y="7549"/>
                </a:cubicBezTo>
                <a:cubicBezTo>
                  <a:pt x="4358" y="7703"/>
                  <a:pt x="4561" y="7787"/>
                  <a:pt x="4751" y="7787"/>
                </a:cubicBezTo>
                <a:lnTo>
                  <a:pt x="5097" y="7787"/>
                </a:lnTo>
                <a:cubicBezTo>
                  <a:pt x="5359" y="7787"/>
                  <a:pt x="5585" y="7561"/>
                  <a:pt x="5585" y="7299"/>
                </a:cubicBezTo>
                <a:lnTo>
                  <a:pt x="5585" y="5596"/>
                </a:lnTo>
                <a:lnTo>
                  <a:pt x="7275" y="5596"/>
                </a:lnTo>
                <a:cubicBezTo>
                  <a:pt x="7383" y="5596"/>
                  <a:pt x="7454" y="5679"/>
                  <a:pt x="7454" y="5775"/>
                </a:cubicBezTo>
                <a:lnTo>
                  <a:pt x="7454" y="6120"/>
                </a:lnTo>
                <a:cubicBezTo>
                  <a:pt x="7454" y="6227"/>
                  <a:pt x="7418" y="6310"/>
                  <a:pt x="7335" y="6394"/>
                </a:cubicBezTo>
                <a:cubicBezTo>
                  <a:pt x="7037" y="6644"/>
                  <a:pt x="6894" y="7025"/>
                  <a:pt x="6966" y="7430"/>
                </a:cubicBezTo>
                <a:cubicBezTo>
                  <a:pt x="7037" y="7858"/>
                  <a:pt x="7383" y="8203"/>
                  <a:pt x="7799" y="8299"/>
                </a:cubicBezTo>
                <a:cubicBezTo>
                  <a:pt x="7871" y="8311"/>
                  <a:pt x="7954" y="8323"/>
                  <a:pt x="8037" y="8323"/>
                </a:cubicBezTo>
                <a:cubicBezTo>
                  <a:pt x="8288" y="8323"/>
                  <a:pt x="8526" y="8239"/>
                  <a:pt x="8728" y="8084"/>
                </a:cubicBezTo>
                <a:cubicBezTo>
                  <a:pt x="8978" y="7882"/>
                  <a:pt x="9121" y="7561"/>
                  <a:pt x="9121" y="7239"/>
                </a:cubicBezTo>
                <a:cubicBezTo>
                  <a:pt x="9121" y="6906"/>
                  <a:pt x="8978" y="6608"/>
                  <a:pt x="8728" y="6406"/>
                </a:cubicBezTo>
                <a:cubicBezTo>
                  <a:pt x="8645" y="6346"/>
                  <a:pt x="8621" y="6251"/>
                  <a:pt x="8621" y="6132"/>
                </a:cubicBezTo>
                <a:lnTo>
                  <a:pt x="8621" y="5798"/>
                </a:lnTo>
                <a:cubicBezTo>
                  <a:pt x="8621" y="5691"/>
                  <a:pt x="8692" y="5620"/>
                  <a:pt x="8799" y="5620"/>
                </a:cubicBezTo>
                <a:lnTo>
                  <a:pt x="9645" y="5620"/>
                </a:lnTo>
                <a:cubicBezTo>
                  <a:pt x="9740" y="5620"/>
                  <a:pt x="9812" y="5536"/>
                  <a:pt x="9812" y="5453"/>
                </a:cubicBezTo>
                <a:cubicBezTo>
                  <a:pt x="9812" y="5358"/>
                  <a:pt x="9740" y="5286"/>
                  <a:pt x="9645" y="5286"/>
                </a:cubicBezTo>
                <a:lnTo>
                  <a:pt x="8799" y="5286"/>
                </a:lnTo>
                <a:cubicBezTo>
                  <a:pt x="8526" y="5286"/>
                  <a:pt x="8311" y="5513"/>
                  <a:pt x="8311" y="5775"/>
                </a:cubicBezTo>
                <a:lnTo>
                  <a:pt x="8311" y="6120"/>
                </a:lnTo>
                <a:cubicBezTo>
                  <a:pt x="8311" y="6334"/>
                  <a:pt x="8395" y="6513"/>
                  <a:pt x="8526" y="6632"/>
                </a:cubicBezTo>
                <a:cubicBezTo>
                  <a:pt x="8704" y="6775"/>
                  <a:pt x="8811" y="6989"/>
                  <a:pt x="8811" y="7227"/>
                </a:cubicBezTo>
                <a:cubicBezTo>
                  <a:pt x="8811" y="7465"/>
                  <a:pt x="8704" y="7668"/>
                  <a:pt x="8526" y="7822"/>
                </a:cubicBezTo>
                <a:cubicBezTo>
                  <a:pt x="8394" y="7928"/>
                  <a:pt x="8229" y="7988"/>
                  <a:pt x="8056" y="7988"/>
                </a:cubicBezTo>
                <a:cubicBezTo>
                  <a:pt x="7995" y="7988"/>
                  <a:pt x="7933" y="7981"/>
                  <a:pt x="7871" y="7965"/>
                </a:cubicBezTo>
                <a:cubicBezTo>
                  <a:pt x="7573" y="7906"/>
                  <a:pt x="7335" y="7656"/>
                  <a:pt x="7275" y="7358"/>
                </a:cubicBezTo>
                <a:cubicBezTo>
                  <a:pt x="7216" y="7072"/>
                  <a:pt x="7323" y="6810"/>
                  <a:pt x="7549" y="6608"/>
                </a:cubicBezTo>
                <a:cubicBezTo>
                  <a:pt x="7692" y="6489"/>
                  <a:pt x="7787" y="6298"/>
                  <a:pt x="7787" y="6108"/>
                </a:cubicBezTo>
                <a:lnTo>
                  <a:pt x="7787" y="5763"/>
                </a:lnTo>
                <a:cubicBezTo>
                  <a:pt x="7787" y="5501"/>
                  <a:pt x="7561" y="5275"/>
                  <a:pt x="7287" y="5275"/>
                </a:cubicBezTo>
                <a:lnTo>
                  <a:pt x="5597" y="5275"/>
                </a:lnTo>
                <a:lnTo>
                  <a:pt x="5597" y="3572"/>
                </a:lnTo>
                <a:cubicBezTo>
                  <a:pt x="5597" y="3477"/>
                  <a:pt x="5668" y="3393"/>
                  <a:pt x="5775" y="3393"/>
                </a:cubicBezTo>
                <a:lnTo>
                  <a:pt x="6121" y="3393"/>
                </a:lnTo>
                <a:cubicBezTo>
                  <a:pt x="6216" y="3393"/>
                  <a:pt x="6311" y="3441"/>
                  <a:pt x="6383" y="3512"/>
                </a:cubicBezTo>
                <a:cubicBezTo>
                  <a:pt x="6592" y="3762"/>
                  <a:pt x="6901" y="3911"/>
                  <a:pt x="7234" y="3911"/>
                </a:cubicBezTo>
                <a:cubicBezTo>
                  <a:pt x="7299" y="3911"/>
                  <a:pt x="7364" y="3905"/>
                  <a:pt x="7430" y="3893"/>
                </a:cubicBezTo>
                <a:cubicBezTo>
                  <a:pt x="7859" y="3810"/>
                  <a:pt x="8204" y="3477"/>
                  <a:pt x="8288" y="3060"/>
                </a:cubicBezTo>
                <a:cubicBezTo>
                  <a:pt x="8359" y="2727"/>
                  <a:pt x="8276" y="2381"/>
                  <a:pt x="8061" y="2131"/>
                </a:cubicBezTo>
                <a:cubicBezTo>
                  <a:pt x="7859" y="1881"/>
                  <a:pt x="7549" y="1726"/>
                  <a:pt x="7216" y="1726"/>
                </a:cubicBezTo>
                <a:cubicBezTo>
                  <a:pt x="6894" y="1726"/>
                  <a:pt x="6597" y="1881"/>
                  <a:pt x="6383" y="2131"/>
                </a:cubicBezTo>
                <a:cubicBezTo>
                  <a:pt x="6323" y="2203"/>
                  <a:pt x="6240" y="2238"/>
                  <a:pt x="6132" y="2238"/>
                </a:cubicBezTo>
                <a:lnTo>
                  <a:pt x="5787" y="2238"/>
                </a:lnTo>
                <a:cubicBezTo>
                  <a:pt x="5680" y="2238"/>
                  <a:pt x="5609" y="2167"/>
                  <a:pt x="5609" y="2060"/>
                </a:cubicBezTo>
                <a:lnTo>
                  <a:pt x="5609" y="1215"/>
                </a:lnTo>
                <a:cubicBezTo>
                  <a:pt x="5609" y="1119"/>
                  <a:pt x="5537" y="1048"/>
                  <a:pt x="5442" y="1048"/>
                </a:cubicBezTo>
                <a:cubicBezTo>
                  <a:pt x="5359" y="1048"/>
                  <a:pt x="5287" y="1119"/>
                  <a:pt x="5287" y="1215"/>
                </a:cubicBezTo>
                <a:lnTo>
                  <a:pt x="5287" y="2060"/>
                </a:lnTo>
                <a:cubicBezTo>
                  <a:pt x="5287" y="2322"/>
                  <a:pt x="5501" y="2548"/>
                  <a:pt x="5775" y="2548"/>
                </a:cubicBezTo>
                <a:lnTo>
                  <a:pt x="6121" y="2548"/>
                </a:lnTo>
                <a:cubicBezTo>
                  <a:pt x="6323" y="2548"/>
                  <a:pt x="6502" y="2465"/>
                  <a:pt x="6621" y="2322"/>
                </a:cubicBezTo>
                <a:cubicBezTo>
                  <a:pt x="6775" y="2143"/>
                  <a:pt x="6978" y="2048"/>
                  <a:pt x="7216" y="2048"/>
                </a:cubicBezTo>
                <a:cubicBezTo>
                  <a:pt x="7454" y="2048"/>
                  <a:pt x="7668" y="2143"/>
                  <a:pt x="7811" y="2322"/>
                </a:cubicBezTo>
                <a:cubicBezTo>
                  <a:pt x="7966" y="2500"/>
                  <a:pt x="8026" y="2739"/>
                  <a:pt x="7966" y="2977"/>
                </a:cubicBezTo>
                <a:cubicBezTo>
                  <a:pt x="7907" y="3274"/>
                  <a:pt x="7656" y="3512"/>
                  <a:pt x="7359" y="3572"/>
                </a:cubicBezTo>
                <a:cubicBezTo>
                  <a:pt x="7303" y="3584"/>
                  <a:pt x="7248" y="3589"/>
                  <a:pt x="7193" y="3589"/>
                </a:cubicBezTo>
                <a:cubicBezTo>
                  <a:pt x="6969" y="3589"/>
                  <a:pt x="6762" y="3492"/>
                  <a:pt x="6609" y="3310"/>
                </a:cubicBezTo>
                <a:cubicBezTo>
                  <a:pt x="6490" y="3155"/>
                  <a:pt x="6299" y="3072"/>
                  <a:pt x="6097" y="3072"/>
                </a:cubicBezTo>
                <a:lnTo>
                  <a:pt x="5763" y="3072"/>
                </a:lnTo>
                <a:cubicBezTo>
                  <a:pt x="5490" y="3072"/>
                  <a:pt x="5275" y="3298"/>
                  <a:pt x="5275" y="3560"/>
                </a:cubicBezTo>
                <a:lnTo>
                  <a:pt x="5275" y="5263"/>
                </a:lnTo>
                <a:lnTo>
                  <a:pt x="3573" y="5263"/>
                </a:lnTo>
                <a:cubicBezTo>
                  <a:pt x="3465" y="5263"/>
                  <a:pt x="3394" y="5179"/>
                  <a:pt x="3394" y="5084"/>
                </a:cubicBezTo>
                <a:lnTo>
                  <a:pt x="3394" y="4727"/>
                </a:lnTo>
                <a:cubicBezTo>
                  <a:pt x="3394" y="4620"/>
                  <a:pt x="3442" y="4524"/>
                  <a:pt x="3513" y="4453"/>
                </a:cubicBezTo>
                <a:cubicBezTo>
                  <a:pt x="3811" y="4203"/>
                  <a:pt x="3954" y="3810"/>
                  <a:pt x="3882" y="3417"/>
                </a:cubicBezTo>
                <a:cubicBezTo>
                  <a:pt x="3811" y="2977"/>
                  <a:pt x="3465" y="2643"/>
                  <a:pt x="3049" y="2548"/>
                </a:cubicBezTo>
                <a:cubicBezTo>
                  <a:pt x="2973" y="2531"/>
                  <a:pt x="2896" y="2523"/>
                  <a:pt x="2820" y="2523"/>
                </a:cubicBezTo>
                <a:cubicBezTo>
                  <a:pt x="2570" y="2523"/>
                  <a:pt x="2323" y="2610"/>
                  <a:pt x="2132" y="2774"/>
                </a:cubicBezTo>
                <a:cubicBezTo>
                  <a:pt x="1870" y="2977"/>
                  <a:pt x="1727" y="3298"/>
                  <a:pt x="1727" y="3620"/>
                </a:cubicBezTo>
                <a:cubicBezTo>
                  <a:pt x="1727" y="3941"/>
                  <a:pt x="1870" y="4239"/>
                  <a:pt x="2132" y="4453"/>
                </a:cubicBezTo>
                <a:cubicBezTo>
                  <a:pt x="2203" y="4513"/>
                  <a:pt x="2227" y="4608"/>
                  <a:pt x="2227" y="4703"/>
                </a:cubicBezTo>
                <a:lnTo>
                  <a:pt x="2227" y="5048"/>
                </a:lnTo>
                <a:cubicBezTo>
                  <a:pt x="2227" y="5155"/>
                  <a:pt x="2156" y="5227"/>
                  <a:pt x="2049" y="5227"/>
                </a:cubicBezTo>
                <a:lnTo>
                  <a:pt x="358" y="5227"/>
                </a:lnTo>
                <a:lnTo>
                  <a:pt x="358" y="822"/>
                </a:lnTo>
                <a:cubicBezTo>
                  <a:pt x="358" y="536"/>
                  <a:pt x="596" y="298"/>
                  <a:pt x="882" y="298"/>
                </a:cubicBezTo>
                <a:lnTo>
                  <a:pt x="5287" y="298"/>
                </a:lnTo>
                <a:lnTo>
                  <a:pt x="5287" y="476"/>
                </a:lnTo>
                <a:cubicBezTo>
                  <a:pt x="5287" y="572"/>
                  <a:pt x="5359" y="643"/>
                  <a:pt x="5442" y="643"/>
                </a:cubicBezTo>
                <a:cubicBezTo>
                  <a:pt x="5537" y="643"/>
                  <a:pt x="5609" y="572"/>
                  <a:pt x="5609" y="476"/>
                </a:cubicBezTo>
                <a:lnTo>
                  <a:pt x="5609" y="298"/>
                </a:lnTo>
                <a:close/>
                <a:moveTo>
                  <a:pt x="834" y="0"/>
                </a:moveTo>
                <a:cubicBezTo>
                  <a:pt x="370" y="0"/>
                  <a:pt x="1" y="381"/>
                  <a:pt x="1" y="834"/>
                </a:cubicBezTo>
                <a:lnTo>
                  <a:pt x="1" y="9977"/>
                </a:lnTo>
                <a:cubicBezTo>
                  <a:pt x="1" y="10442"/>
                  <a:pt x="370" y="10811"/>
                  <a:pt x="834" y="10811"/>
                </a:cubicBezTo>
                <a:lnTo>
                  <a:pt x="9978" y="10811"/>
                </a:lnTo>
                <a:cubicBezTo>
                  <a:pt x="10431" y="10811"/>
                  <a:pt x="10812" y="10442"/>
                  <a:pt x="10812" y="9977"/>
                </a:cubicBezTo>
                <a:lnTo>
                  <a:pt x="10812" y="834"/>
                </a:lnTo>
                <a:cubicBezTo>
                  <a:pt x="10812" y="381"/>
                  <a:pt x="10431" y="0"/>
                  <a:pt x="997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Social/emotional reciprocity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Perspective taking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Initiating or responding to social interactions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Non-verbal communication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Eye contact and difficulty reading facial expressions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Developing, understanding and maintaining friendships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Adjusting behavior to suit various social contexts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Concrete thinking</a:t>
            </a:r>
            <a:endParaRPr sz="1800"/>
          </a:p>
        </p:txBody>
      </p:sp>
      <p:sp>
        <p:nvSpPr>
          <p:cNvPr id="381" name="Google Shape;381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Skills Interaction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High percentage of non-verbal or limited verbal capabilities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Irregularities of voice tone and/or volume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Difficulty understanding and processing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Words with multiple meanings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Slang, jokes, sarcasm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Echolalia, repetitive and/or unusual speech</a:t>
            </a:r>
            <a:endParaRPr sz="1800"/>
          </a:p>
        </p:txBody>
      </p:sp>
      <p:sp>
        <p:nvSpPr>
          <p:cNvPr id="387" name="Google Shape;387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>
            <a:spLocks noGrp="1"/>
          </p:cNvSpPr>
          <p:nvPr>
            <p:ph type="body" idx="1"/>
          </p:nvPr>
        </p:nvSpPr>
        <p:spPr>
          <a:xfrm>
            <a:off x="2282425" y="1678075"/>
            <a:ext cx="4614600" cy="32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often with individuals with ASD at home and in schools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Stronger than using words (verbal)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Many different forms such as: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Sign language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Picture Exchange Communication System (PECS)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Communication boards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/>
              <a:t>Augmentative systems</a:t>
            </a:r>
            <a:endParaRPr/>
          </a:p>
        </p:txBody>
      </p:sp>
      <p:sp>
        <p:nvSpPr>
          <p:cNvPr id="398" name="Google Shape;398;p57"/>
          <p:cNvSpPr txBox="1">
            <a:spLocks noGrp="1"/>
          </p:cNvSpPr>
          <p:nvPr>
            <p:ph type="title"/>
          </p:nvPr>
        </p:nvSpPr>
        <p:spPr>
          <a:xfrm>
            <a:off x="2110975" y="540000"/>
            <a:ext cx="50364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Supports to aid in Communication &amp; Cognitive Processing</a:t>
            </a:r>
            <a:endParaRPr/>
          </a:p>
        </p:txBody>
      </p:sp>
      <p:pic>
        <p:nvPicPr>
          <p:cNvPr id="399" name="Google Shape;39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7743">
            <a:off x="489325" y="2786076"/>
            <a:ext cx="1977624" cy="174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68577">
            <a:off x="6845824" y="1215188"/>
            <a:ext cx="1942176" cy="346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5" y="540000"/>
            <a:ext cx="2137075" cy="16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>
            <a:spLocks noGrp="1"/>
          </p:cNvSpPr>
          <p:nvPr>
            <p:ph type="title"/>
          </p:nvPr>
        </p:nvSpPr>
        <p:spPr>
          <a:xfrm>
            <a:off x="265150" y="179150"/>
            <a:ext cx="86136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Sample Communication Board</a:t>
            </a:r>
            <a:endParaRPr sz="3000"/>
          </a:p>
        </p:txBody>
      </p:sp>
      <p:pic>
        <p:nvPicPr>
          <p:cNvPr id="407" name="Google Shape;40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4962" y="930650"/>
            <a:ext cx="5213977" cy="39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 txBox="1">
            <a:spLocks noGrp="1"/>
          </p:cNvSpPr>
          <p:nvPr>
            <p:ph type="title"/>
          </p:nvPr>
        </p:nvSpPr>
        <p:spPr>
          <a:xfrm>
            <a:off x="1196750" y="332175"/>
            <a:ext cx="64065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Sample Rules &amp; Strategies Visual</a:t>
            </a:r>
            <a:endParaRPr sz="3000"/>
          </a:p>
        </p:txBody>
      </p:sp>
      <p:pic>
        <p:nvPicPr>
          <p:cNvPr id="413" name="Google Shape;4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2650" y="817825"/>
            <a:ext cx="3161096" cy="41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700" y="1082600"/>
            <a:ext cx="3946650" cy="297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body" idx="1"/>
          </p:nvPr>
        </p:nvSpPr>
        <p:spPr>
          <a:xfrm>
            <a:off x="385775" y="930600"/>
            <a:ext cx="8550900" cy="41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Neurological system does not process sensory input well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Over (hyper) sensitive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 (hypo) sensitive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If sensitive; may result in unusual or problem behavior to avoid or escape the sensory input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Specific noise, bright lights, sudden sounds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Individual with ASD is responding to their own perception of the environment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only be able to focus on one sense at a time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95% of individuals with autism have difficulty with “Sensory Modulation”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(Greenspan and Weider, 1998)</a:t>
            </a:r>
            <a:endParaRPr sz="1500"/>
          </a:p>
        </p:txBody>
      </p:sp>
      <p:sp>
        <p:nvSpPr>
          <p:cNvPr id="420" name="Google Shape;420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Sensory Abilities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</a:t>
            </a:r>
            <a:endParaRPr/>
          </a:p>
        </p:txBody>
      </p:sp>
      <p:sp>
        <p:nvSpPr>
          <p:cNvPr id="427" name="Google Shape;427;p6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Pacing, twirling, rocking, hand flapping, body rocking</a:t>
            </a:r>
            <a:endParaRPr/>
          </a:p>
        </p:txBody>
      </p:sp>
      <p:sp>
        <p:nvSpPr>
          <p:cNvPr id="428" name="Google Shape;428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</a:t>
            </a:r>
            <a:endParaRPr/>
          </a:p>
        </p:txBody>
      </p:sp>
      <p:sp>
        <p:nvSpPr>
          <p:cNvPr id="429" name="Google Shape;429;p61"/>
          <p:cNvSpPr txBox="1">
            <a:spLocks noGrp="1"/>
          </p:cNvSpPr>
          <p:nvPr>
            <p:ph type="subTitle" idx="3"/>
          </p:nvPr>
        </p:nvSpPr>
        <p:spPr>
          <a:xfrm>
            <a:off x="3408637" y="2158425"/>
            <a:ext cx="2325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Staring at lights, moving fingers in front of eyes, excessive blinking</a:t>
            </a:r>
            <a:endParaRPr/>
          </a:p>
        </p:txBody>
      </p:sp>
      <p:sp>
        <p:nvSpPr>
          <p:cNvPr id="430" name="Google Shape;430;p61"/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Tactile</a:t>
            </a:r>
            <a:endParaRPr/>
          </a:p>
        </p:txBody>
      </p:sp>
      <p:sp>
        <p:nvSpPr>
          <p:cNvPr id="431" name="Google Shape;431;p61"/>
          <p:cNvSpPr txBox="1">
            <a:spLocks noGrp="1"/>
          </p:cNvSpPr>
          <p:nvPr>
            <p:ph type="subTitle" idx="5"/>
          </p:nvPr>
        </p:nvSpPr>
        <p:spPr>
          <a:xfrm>
            <a:off x="872400" y="3591825"/>
            <a:ext cx="2198400" cy="6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Rubbing self or object, scratching; an aversive to touching certain things</a:t>
            </a:r>
            <a:endParaRPr/>
          </a:p>
        </p:txBody>
      </p:sp>
      <p:sp>
        <p:nvSpPr>
          <p:cNvPr id="432" name="Google Shape;432;p61"/>
          <p:cNvSpPr txBox="1">
            <a:spLocks noGrp="1"/>
          </p:cNvSpPr>
          <p:nvPr>
            <p:ph type="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Taste</a:t>
            </a:r>
            <a:endParaRPr/>
          </a:p>
        </p:txBody>
      </p:sp>
      <p:sp>
        <p:nvSpPr>
          <p:cNvPr id="433" name="Google Shape;433;p61"/>
          <p:cNvSpPr txBox="1">
            <a:spLocks noGrp="1"/>
          </p:cNvSpPr>
          <p:nvPr>
            <p:ph type="subTitle" idx="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Licking/Putting things in the mouth, eating non-edible items</a:t>
            </a:r>
            <a:endParaRPr/>
          </a:p>
        </p:txBody>
      </p:sp>
      <p:sp>
        <p:nvSpPr>
          <p:cNvPr id="434" name="Google Shape;434;p61"/>
          <p:cNvSpPr txBox="1">
            <a:spLocks noGrp="1"/>
          </p:cNvSpPr>
          <p:nvPr>
            <p:ph type="title" idx="8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Auditory</a:t>
            </a:r>
            <a:endParaRPr/>
          </a:p>
        </p:txBody>
      </p:sp>
      <p:sp>
        <p:nvSpPr>
          <p:cNvPr id="435" name="Google Shape;435;p61"/>
          <p:cNvSpPr txBox="1">
            <a:spLocks noGrp="1"/>
          </p:cNvSpPr>
          <p:nvPr>
            <p:ph type="subTitle" idx="9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Vocal sounds, humming, repetitive vocals</a:t>
            </a:r>
            <a:endParaRPr/>
          </a:p>
        </p:txBody>
      </p:sp>
      <p:sp>
        <p:nvSpPr>
          <p:cNvPr id="436" name="Google Shape;436;p61"/>
          <p:cNvSpPr txBox="1">
            <a:spLocks noGrp="1"/>
          </p:cNvSpPr>
          <p:nvPr>
            <p:ph type="title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Smell</a:t>
            </a:r>
            <a:endParaRPr/>
          </a:p>
        </p:txBody>
      </p:sp>
      <p:sp>
        <p:nvSpPr>
          <p:cNvPr id="437" name="Google Shape;437;p61"/>
          <p:cNvSpPr txBox="1">
            <a:spLocks noGrp="1"/>
          </p:cNvSpPr>
          <p:nvPr>
            <p:ph type="subTitle" idx="1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Smelling Objects, sniffing people</a:t>
            </a:r>
            <a:endParaRPr/>
          </a:p>
        </p:txBody>
      </p:sp>
      <p:sp>
        <p:nvSpPr>
          <p:cNvPr id="425" name="Google Shape;425;p61"/>
          <p:cNvSpPr txBox="1">
            <a:spLocks noGrp="1"/>
          </p:cNvSpPr>
          <p:nvPr>
            <p:ph type="title" idx="15"/>
          </p:nvPr>
        </p:nvSpPr>
        <p:spPr>
          <a:xfrm>
            <a:off x="1221575" y="540000"/>
            <a:ext cx="66867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Repetitive Behavior or “Stimming”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Social Skills Deficits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Communication Challenges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Restricted/Repetitive Patterns of Behavior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Impaired Sensory System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Reactive and Impulsive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not understand consequences of their actions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7x greater risk for interaction with law enforcement</a:t>
            </a:r>
            <a:endParaRPr sz="2000" b="1"/>
          </a:p>
        </p:txBody>
      </p:sp>
      <p:sp>
        <p:nvSpPr>
          <p:cNvPr id="443" name="Google Shape;443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Summary…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Calls from home vs public will be different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Home may downplay the threat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Public may exaggerate the threat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More calls during periods of transition</a:t>
            </a:r>
            <a:endParaRPr sz="1800"/>
          </a:p>
        </p:txBody>
      </p:sp>
      <p:sp>
        <p:nvSpPr>
          <p:cNvPr id="449" name="Google Shape;449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Prepared…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720000" y="1157300"/>
            <a:ext cx="7704000" cy="3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Vision &amp; Hearing Impairment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Intellectual Impairment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Seizure Disorders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Attention Deficit Disorder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Cerebral Palsy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Fetal Alcohol Syndrome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Down Syndrome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Fragile X Syndrome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Autism Spectrum Disorder</a:t>
            </a:r>
            <a:endParaRPr sz="1800"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Developmental Disabilities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4"/>
          <p:cNvSpPr txBox="1">
            <a:spLocks noGrp="1"/>
          </p:cNvSpPr>
          <p:nvPr>
            <p:ph type="body" idx="1"/>
          </p:nvPr>
        </p:nvSpPr>
        <p:spPr>
          <a:xfrm>
            <a:off x="546500" y="1102175"/>
            <a:ext cx="8293800" cy="3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Suspicious person </a:t>
            </a:r>
            <a:r>
              <a:rPr lang="en" sz="1600"/>
              <a:t>(unusual behavior and/or verbalizations)</a:t>
            </a:r>
            <a:endParaRPr sz="16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Unusual behavior </a:t>
            </a:r>
            <a:r>
              <a:rPr lang="en" sz="1600"/>
              <a:t>(looking into windows, being in dangerous situations)</a:t>
            </a:r>
            <a:endParaRPr sz="16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Shoplifting </a:t>
            </a:r>
            <a:r>
              <a:rPr lang="en" sz="1600"/>
              <a:t>(obsessive organizing or stealing without awareness)</a:t>
            </a:r>
            <a:endParaRPr sz="16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Domestic disturbance </a:t>
            </a:r>
            <a:r>
              <a:rPr lang="en" sz="1600"/>
              <a:t>(self-injurious/aggressive behavior, property damage)</a:t>
            </a:r>
            <a:endParaRPr sz="16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Medical assistance</a:t>
            </a:r>
            <a:endParaRPr sz="18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Commission of crime with limited awareness </a:t>
            </a:r>
            <a:r>
              <a:rPr lang="en" sz="1600"/>
              <a:t>(theft, drug delivery)</a:t>
            </a:r>
            <a:endParaRPr sz="16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Car accident with cargiver incapacitated</a:t>
            </a:r>
            <a:endParaRPr sz="18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Abuse/Endangerment/Misinterpretation of care </a:t>
            </a:r>
            <a:r>
              <a:rPr lang="en" sz="1600"/>
              <a:t>(bruises to prevent elopement)</a:t>
            </a:r>
            <a:endParaRPr sz="1600"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Homelessness</a:t>
            </a:r>
            <a:endParaRPr sz="1800"/>
          </a:p>
          <a:p>
            <a:pPr marL="457200" lvl="0" indent="-334327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" sz="1800"/>
              <a:t>Elopement/Wandering behavior</a:t>
            </a:r>
            <a:endParaRPr sz="1800"/>
          </a:p>
        </p:txBody>
      </p:sp>
      <p:sp>
        <p:nvSpPr>
          <p:cNvPr id="455" name="Google Shape;455;p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Interaction Events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5"/>
          <p:cNvSpPr txBox="1">
            <a:spLocks noGrp="1"/>
          </p:cNvSpPr>
          <p:nvPr>
            <p:ph type="body" idx="1"/>
          </p:nvPr>
        </p:nvSpPr>
        <p:spPr>
          <a:xfrm>
            <a:off x="450050" y="1102175"/>
            <a:ext cx="8540400" cy="3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Possible triggers:</a:t>
            </a:r>
            <a:r>
              <a:rPr lang="en" sz="1800"/>
              <a:t>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Sensory need, change to routine, communications &amp;/or social frustration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Ask caregivers:</a:t>
            </a:r>
            <a:endParaRPr sz="1800" b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How does the person communicate?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How will the person respond to LE?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 they have a tracking device?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What are their areas of interest?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 they have sensory sensitivities?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Suggest:</a:t>
            </a:r>
            <a:endParaRPr sz="1800" b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Caregivers assist with search and call for the person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Favorite music, TV theme song, etc…</a:t>
            </a:r>
            <a:endParaRPr sz="1800"/>
          </a:p>
        </p:txBody>
      </p:sp>
      <p:sp>
        <p:nvSpPr>
          <p:cNvPr id="461" name="Google Shape;461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Elopement/Wandering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Diminished sense of fear = high risk behavior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Search and Secure Waterways!!!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Search and secure other hazardous areas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Tend to follow “lines”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I.e: corn fields, train tracks, telephone poles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Often seek small and tightly enclosed places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/>
              <a:t>I.e: abandoned buildings, vehicles, appliances</a:t>
            </a:r>
            <a:endParaRPr sz="1800"/>
          </a:p>
        </p:txBody>
      </p:sp>
      <p:sp>
        <p:nvSpPr>
          <p:cNvPr id="467" name="Google Shape;467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and Rescue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Instruct families to help mitigate elopement risk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Secure the home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Electronic GPS Tracking Device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ID bracelets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Swimming lessons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Alert neighbors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" sz="1800"/>
              <a:t>Alert law enforcement</a:t>
            </a:r>
            <a:endParaRPr sz="1800"/>
          </a:p>
        </p:txBody>
      </p:sp>
      <p:sp>
        <p:nvSpPr>
          <p:cNvPr id="473" name="Google Shape;473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Policing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Same hormonal drive as others…but limited outlets! 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Sexually naive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say or do something inappropriate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perpetrate a sexual offense without realizing that they are doing so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Vulnerable to predators who will groom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Sexual abuse, human trafficking etc…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Inappropriate use of social media</a:t>
            </a:r>
            <a:endParaRPr sz="1800"/>
          </a:p>
        </p:txBody>
      </p:sp>
      <p:sp>
        <p:nvSpPr>
          <p:cNvPr id="479" name="Google Shape;479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Trend: Sex-Based Offenses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 txBox="1">
            <a:spLocks noGrp="1"/>
          </p:cNvSpPr>
          <p:nvPr>
            <p:ph type="body" idx="1"/>
          </p:nvPr>
        </p:nvSpPr>
        <p:spPr>
          <a:xfrm>
            <a:off x="720000" y="1189425"/>
            <a:ext cx="7704000" cy="3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Bullies know the triggers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How to provoke without getting caught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Where and when to perpetrate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Person with Autism become angry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attempt retaliation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Won’t choose the best time/place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Zero tolerance in schools</a:t>
            </a:r>
            <a:endParaRPr sz="1800"/>
          </a:p>
        </p:txBody>
      </p:sp>
      <p:sp>
        <p:nvSpPr>
          <p:cNvPr id="485" name="Google Shape;485;p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Bullying</a:t>
            </a:r>
            <a:endParaRPr/>
          </a:p>
        </p:txBody>
      </p:sp>
      <p:pic>
        <p:nvPicPr>
          <p:cNvPr id="486" name="Google Shape;48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344" y="1605544"/>
            <a:ext cx="2901024" cy="19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According to the US Dept. of Justice…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Crimes against the disabled are underreported…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With a 4-10x greater risk of victimization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Lack of social understanding = targeted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Vulnerable to “false friendships”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Used as “tools” to commit crime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Easily stolen from</a:t>
            </a:r>
            <a:endParaRPr sz="1800"/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“Perfect Victims”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Noise and lights to a minimum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Crowds and/or canine partners back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Possible sensory triggers (ex: personal smells)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“Stranger Danger”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Touch could result in “fight or flight”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Prepare for impulsive outbursts…watch behavior!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Always evaluate for injury and illness (ER Issues)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Use blankets for quick removal</a:t>
            </a:r>
            <a:endParaRPr sz="1800"/>
          </a:p>
        </p:txBody>
      </p:sp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Managing the Call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2"/>
          <p:cNvSpPr txBox="1">
            <a:spLocks noGrp="1"/>
          </p:cNvSpPr>
          <p:nvPr>
            <p:ph type="body" idx="1"/>
          </p:nvPr>
        </p:nvSpPr>
        <p:spPr>
          <a:xfrm>
            <a:off x="610800" y="1102175"/>
            <a:ext cx="8025900" cy="3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Seek people in the area who might know the individual</a:t>
            </a:r>
            <a:endParaRPr sz="18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How does the individual communicate and respond to stress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Approach slowly and carefully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Maintain some distance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Be calm and appear non-threatening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No quick movements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Do not attempt to alter the person’s activity or take an object away from them unless they are a </a:t>
            </a:r>
            <a:r>
              <a:rPr lang="en" sz="1600" b="1"/>
              <a:t>danger to themselves or others</a:t>
            </a:r>
            <a:endParaRPr sz="1600" b="1"/>
          </a:p>
          <a:p>
            <a:pPr marL="914400" lvl="1" indent="-330200" algn="l" rtl="0">
              <a:spcBef>
                <a:spcPts val="1000"/>
              </a:spcBef>
              <a:spcAft>
                <a:spcPts val="1000"/>
              </a:spcAft>
              <a:buSzPts val="1600"/>
              <a:buChar char="○"/>
            </a:pPr>
            <a:r>
              <a:rPr lang="en" sz="1600"/>
              <a:t>If a dangerous situation presents itself…</a:t>
            </a:r>
            <a:r>
              <a:rPr lang="en" sz="1600" b="1"/>
              <a:t>revert to your training</a:t>
            </a:r>
            <a:endParaRPr sz="1600" b="1"/>
          </a:p>
        </p:txBody>
      </p:sp>
      <p:sp>
        <p:nvSpPr>
          <p:cNvPr id="504" name="Google Shape;504;p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Approach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3"/>
          <p:cNvSpPr txBox="1">
            <a:spLocks noGrp="1"/>
          </p:cNvSpPr>
          <p:nvPr>
            <p:ph type="subTitle" idx="1"/>
          </p:nvPr>
        </p:nvSpPr>
        <p:spPr>
          <a:xfrm>
            <a:off x="4681550" y="1343100"/>
            <a:ext cx="3730200" cy="29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Be clear &amp; brief with commands/instructions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Allow processing time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Stay calm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Praise when instructions are followed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Address the individual by name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Do not be afraid to ask the person if they have autism!!</a:t>
            </a:r>
            <a:endParaRPr sz="1600"/>
          </a:p>
        </p:txBody>
      </p:sp>
      <p:sp>
        <p:nvSpPr>
          <p:cNvPr id="511" name="Google Shape;511;p73"/>
          <p:cNvSpPr txBox="1">
            <a:spLocks noGrp="1"/>
          </p:cNvSpPr>
          <p:nvPr>
            <p:ph type="subTitle" idx="2"/>
          </p:nvPr>
        </p:nvSpPr>
        <p:spPr>
          <a:xfrm>
            <a:off x="759550" y="1343100"/>
            <a:ext cx="37302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Char char="●"/>
            </a:pPr>
            <a:r>
              <a:rPr lang="en" sz="1600">
                <a:latin typeface="Alice"/>
                <a:ea typeface="Alice"/>
                <a:cs typeface="Alice"/>
                <a:sym typeface="Alice"/>
              </a:rPr>
              <a:t>Use Pictures</a:t>
            </a:r>
            <a:endParaRPr sz="1600">
              <a:latin typeface="Alice"/>
              <a:ea typeface="Alice"/>
              <a:cs typeface="Alice"/>
              <a:sym typeface="Alice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Bebas Neue"/>
              <a:buChar char="●"/>
            </a:pPr>
            <a:r>
              <a:rPr lang="en" sz="1600">
                <a:latin typeface="Alice"/>
                <a:ea typeface="Alice"/>
                <a:cs typeface="Alice"/>
                <a:sym typeface="Alice"/>
              </a:rPr>
              <a:t>Be prepared to repeat yourself</a:t>
            </a:r>
            <a:endParaRPr sz="1600">
              <a:latin typeface="Alice"/>
              <a:ea typeface="Alice"/>
              <a:cs typeface="Alice"/>
              <a:sym typeface="Alice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Bebas Neue"/>
              <a:buChar char="●"/>
            </a:pPr>
            <a:r>
              <a:rPr lang="en" sz="1600">
                <a:latin typeface="Alice"/>
                <a:ea typeface="Alice"/>
                <a:cs typeface="Alice"/>
                <a:sym typeface="Alice"/>
              </a:rPr>
              <a:t>Tell the person what TO DO instead of what NOT to do</a:t>
            </a:r>
            <a:endParaRPr sz="1600">
              <a:latin typeface="Alice"/>
              <a:ea typeface="Alice"/>
              <a:cs typeface="Alice"/>
              <a:sym typeface="Alice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Bebas Neue"/>
              <a:buChar char="●"/>
            </a:pPr>
            <a:r>
              <a:rPr lang="en" sz="1600">
                <a:latin typeface="Alice"/>
                <a:ea typeface="Alice"/>
                <a:cs typeface="Alice"/>
                <a:sym typeface="Alice"/>
              </a:rPr>
              <a:t>May need to resort to written communication</a:t>
            </a:r>
            <a:endParaRPr sz="1600">
              <a:latin typeface="Alice"/>
              <a:ea typeface="Alice"/>
              <a:cs typeface="Alice"/>
              <a:sym typeface="Alice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Bebas Neue"/>
              <a:buChar char="●"/>
            </a:pPr>
            <a:r>
              <a:rPr lang="en" sz="1600">
                <a:latin typeface="Alice"/>
                <a:ea typeface="Alice"/>
                <a:cs typeface="Alice"/>
                <a:sym typeface="Alice"/>
              </a:rPr>
              <a:t>“Bullet point” speech</a:t>
            </a:r>
            <a:endParaRPr sz="1600">
              <a:latin typeface="Alice"/>
              <a:ea typeface="Alice"/>
              <a:cs typeface="Alice"/>
              <a:sym typeface="Alice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Alice"/>
              <a:buChar char="●"/>
            </a:pPr>
            <a:r>
              <a:rPr lang="en" sz="1600">
                <a:latin typeface="Alice"/>
                <a:ea typeface="Alice"/>
                <a:cs typeface="Alice"/>
                <a:sym typeface="Alice"/>
              </a:rPr>
              <a:t>Limit use of slang, jokes, sarcasm</a:t>
            </a:r>
            <a:endParaRPr sz="1600">
              <a:latin typeface="Alice"/>
              <a:ea typeface="Alice"/>
              <a:cs typeface="Alice"/>
              <a:sym typeface="Alice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SzPts val="1600"/>
              <a:buFont typeface="Alice"/>
              <a:buChar char="●"/>
            </a:pPr>
            <a:r>
              <a:rPr lang="en" sz="1600">
                <a:latin typeface="Alice"/>
                <a:ea typeface="Alice"/>
                <a:cs typeface="Alice"/>
                <a:sym typeface="Alice"/>
              </a:rPr>
              <a:t>Do not use threats</a:t>
            </a:r>
            <a:endParaRPr sz="1600"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510" name="Google Shape;510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Approach… Communication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body" idx="1"/>
          </p:nvPr>
        </p:nvSpPr>
        <p:spPr>
          <a:xfrm>
            <a:off x="532850" y="1102175"/>
            <a:ext cx="8207400" cy="3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be a single or recurrent neurological event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Sometimes result in strange sensations, emotions, and/or behavior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Seizures are caused by abnormality in brain “wiring” and/or imbalance in brain chemicals (neurotransmitters)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Two types of seizures:</a:t>
            </a:r>
            <a:endParaRPr sz="180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Generalized seizures – affect both sides of the brain (may result in 911 call)</a:t>
            </a:r>
            <a:endParaRPr sz="140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Focal seizures – located in just one area of the brain aka partial seizures</a:t>
            </a:r>
            <a:endParaRPr sz="14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Epilepsy: broad term used for a brain disorder that causes seizures, different types of epilepsy just like there are different types of seizures</a:t>
            </a:r>
            <a:endParaRPr sz="1800"/>
          </a:p>
          <a:p>
            <a:pPr marL="15240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(Centers for Disease Control and Prevention – 2020)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Seizure Disorders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4292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8952" y="2527399"/>
            <a:ext cx="2709725" cy="21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2302" y="152400"/>
            <a:ext cx="171095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9491" y="152400"/>
            <a:ext cx="1788635" cy="195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5"/>
          <p:cNvSpPr txBox="1">
            <a:spLocks noGrp="1"/>
          </p:cNvSpPr>
          <p:nvPr>
            <p:ph type="body" idx="1"/>
          </p:nvPr>
        </p:nvSpPr>
        <p:spPr>
          <a:xfrm>
            <a:off x="3210100" y="1403750"/>
            <a:ext cx="5255400" cy="27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Ask about or look for ID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ID cards, med alert jewelry, shoe tags, shirt collars, temp tattoos</a:t>
            </a:r>
            <a:endParaRPr sz="16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Check database(s)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Look for autism symbols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Consider possible use of electronic GPS devices/tracking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Phones, watches, tags, etc…</a:t>
            </a:r>
            <a:endParaRPr sz="16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Ambulance/Hospital/Psych Eval</a:t>
            </a:r>
            <a:endParaRPr sz="1800"/>
          </a:p>
        </p:txBody>
      </p:sp>
      <p:sp>
        <p:nvSpPr>
          <p:cNvPr id="525" name="Google Shape;525;p75"/>
          <p:cNvSpPr txBox="1">
            <a:spLocks noGrp="1"/>
          </p:cNvSpPr>
          <p:nvPr>
            <p:ph type="title"/>
          </p:nvPr>
        </p:nvSpPr>
        <p:spPr>
          <a:xfrm>
            <a:off x="3210100" y="529300"/>
            <a:ext cx="48660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person can’t self-identify?</a:t>
            </a:r>
            <a:endParaRPr/>
          </a:p>
        </p:txBody>
      </p:sp>
      <p:pic>
        <p:nvPicPr>
          <p:cNvPr id="526" name="Google Shape;52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76" y="353687"/>
            <a:ext cx="2720825" cy="443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6"/>
          <p:cNvSpPr txBox="1">
            <a:spLocks noGrp="1"/>
          </p:cNvSpPr>
          <p:nvPr>
            <p:ph type="body" idx="1"/>
          </p:nvPr>
        </p:nvSpPr>
        <p:spPr>
          <a:xfrm>
            <a:off x="450050" y="1102175"/>
            <a:ext cx="8443800" cy="3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 individual with autism may…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Speak obsessively/repetitively about a topic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Have poor eye contact, inappropriate facial expressions and appear guilty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Not be able to follow multi-step commands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Not seem aware of the seriousness of the situation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Run away or invade your personal space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Drop to the ground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Engage in self-soothing, repetitive behavior such as body rocking or hand flapping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Be unresponsive or make unusual sounds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" sz="1500"/>
              <a:t>Become aggressive or self-injurious</a:t>
            </a:r>
            <a:endParaRPr sz="1500"/>
          </a:p>
        </p:txBody>
      </p:sp>
      <p:sp>
        <p:nvSpPr>
          <p:cNvPr id="532" name="Google Shape;532;p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Behaviors When Approached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8"/>
          <p:cNvSpPr txBox="1">
            <a:spLocks noGrp="1"/>
          </p:cNvSpPr>
          <p:nvPr>
            <p:ph type="body" idx="1"/>
          </p:nvPr>
        </p:nvSpPr>
        <p:spPr>
          <a:xfrm>
            <a:off x="720000" y="1359250"/>
            <a:ext cx="7704000" cy="32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Sensory/communication difficulties result in anxiety &amp; confusion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lead to a “meltdown”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individual is feeling threatened and loses all self control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be feeling physical pain and is unable to communicate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b="1"/>
              <a:t>Three Stages in Escalation</a:t>
            </a:r>
            <a:endParaRPr sz="1800" b="1"/>
          </a:p>
        </p:txBody>
      </p:sp>
      <p:sp>
        <p:nvSpPr>
          <p:cNvPr id="543" name="Google Shape;543;p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Matter What You Do the Person’s Behavior May Escalate…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9"/>
          <p:cNvSpPr txBox="1">
            <a:spLocks noGrp="1"/>
          </p:cNvSpPr>
          <p:nvPr>
            <p:ph type="body" idx="1"/>
          </p:nvPr>
        </p:nvSpPr>
        <p:spPr>
          <a:xfrm>
            <a:off x="417900" y="846525"/>
            <a:ext cx="8379900" cy="3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calm before the storm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 noticeable change in the individual’s behavior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You will sense that the person is getting upset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Watch for:</a:t>
            </a:r>
            <a:endParaRPr sz="1600"/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Increased vocalizations</a:t>
            </a:r>
            <a:endParaRPr/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Pacing</a:t>
            </a:r>
            <a:endParaRPr/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Withdrawal</a:t>
            </a:r>
            <a:endParaRPr/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Non-verbal refusal</a:t>
            </a:r>
            <a:endParaRPr/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Inappropriate language</a:t>
            </a:r>
            <a:endParaRPr/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Low intensity property destruction (e.g., hitting objects, crumpling up paper)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Give personal space and maintain physical distance if possible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Intervention here is key to avoid a meltdown</a:t>
            </a:r>
            <a:endParaRPr sz="1800" b="1"/>
          </a:p>
        </p:txBody>
      </p:sp>
      <p:sp>
        <p:nvSpPr>
          <p:cNvPr id="549" name="Google Shape;549;p79"/>
          <p:cNvSpPr txBox="1">
            <a:spLocks noGrp="1"/>
          </p:cNvSpPr>
          <p:nvPr>
            <p:ph type="title"/>
          </p:nvPr>
        </p:nvSpPr>
        <p:spPr>
          <a:xfrm>
            <a:off x="720000" y="336400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1: Anxiety &amp; Defensive Behavior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0"/>
          <p:cNvSpPr txBox="1">
            <a:spLocks noGrp="1"/>
          </p:cNvSpPr>
          <p:nvPr>
            <p:ph type="body" idx="1"/>
          </p:nvPr>
        </p:nvSpPr>
        <p:spPr>
          <a:xfrm>
            <a:off x="450050" y="835825"/>
            <a:ext cx="8379600" cy="3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Control the environment…remove possible triggers (sensory!)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Allow the individual to have their object or engage in repetitive behaviors unless dangerous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 simple and concise language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and Then statements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follow up with non-verbal communication (gesture, picture)</a:t>
            </a:r>
            <a:endParaRPr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Re-direct/distract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Find something that is interesting/distracting to the individual</a:t>
            </a:r>
            <a:endParaRPr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Offer choices not ultimatums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Time warnings can sometimes help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 not attempt to force compliance unless there is danger to self or others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Be patient…it could take up to 45 minutes to calm the individual down</a:t>
            </a:r>
            <a:endParaRPr sz="1600"/>
          </a:p>
        </p:txBody>
      </p:sp>
      <p:sp>
        <p:nvSpPr>
          <p:cNvPr id="555" name="Google Shape;555;p80"/>
          <p:cNvSpPr txBox="1">
            <a:spLocks noGrp="1"/>
          </p:cNvSpPr>
          <p:nvPr>
            <p:ph type="title"/>
          </p:nvPr>
        </p:nvSpPr>
        <p:spPr>
          <a:xfrm>
            <a:off x="720000" y="282825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De-escalation Techniques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Behavior that presents a risk to self or others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Person may run away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Engage in self-injurious behavior (head banging, biting self…)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Property destruction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Aggression toward others (hitting, kicking, biting)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 verbal interventions are effective at this time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 restraint as a last resort for safety of the individual and others</a:t>
            </a:r>
            <a:endParaRPr sz="18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1" name="Google Shape;561;p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2: Risk Behavior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Adrenaline surge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Possibility of seizure due to adrenaline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Won’t recognize futility of resistance &amp; will continue to struggle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Pressure on underdeveloped trunk muscles may lead to positional asphyxia…airways collapse!</a:t>
            </a:r>
            <a:endParaRPr sz="1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not be able to communicate that they cannot breathe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May use sign language to communicate, keep that in mind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Side holds recommended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Be aware of pressure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Continue to monitor for possible injury</a:t>
            </a:r>
            <a:endParaRPr sz="1800"/>
          </a:p>
        </p:txBody>
      </p:sp>
      <p:sp>
        <p:nvSpPr>
          <p:cNvPr id="567" name="Google Shape;567;p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Restraint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Individual is back under emotional and physical control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Behaviors they may exhibit:</a:t>
            </a:r>
            <a:endParaRPr sz="18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Crying, apologizing, regulated breathing, falling asleep</a:t>
            </a:r>
            <a:endParaRPr sz="16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Attempt to re-establish communication</a:t>
            </a:r>
            <a:endParaRPr sz="1800"/>
          </a:p>
        </p:txBody>
      </p:sp>
      <p:sp>
        <p:nvSpPr>
          <p:cNvPr id="573" name="Google Shape;573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3: Tension Reduction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4"/>
          <p:cNvSpPr txBox="1">
            <a:spLocks noGrp="1"/>
          </p:cNvSpPr>
          <p:nvPr>
            <p:ph type="body" idx="1"/>
          </p:nvPr>
        </p:nvSpPr>
        <p:spPr>
          <a:xfrm>
            <a:off x="720000" y="1350175"/>
            <a:ext cx="7704000" cy="32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Extremely vulnerable with jailhouse population… SEGREGATE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Seek assistance from a professional familiar with this disability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Be aware of “Positive Response Bias”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Prosecutors, attorneys, advocates all need information on how to communicate with the individual</a:t>
            </a:r>
            <a:endParaRPr sz="1800"/>
          </a:p>
        </p:txBody>
      </p:sp>
      <p:sp>
        <p:nvSpPr>
          <p:cNvPr id="579" name="Google Shape;579;p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must take a person with autism into custody…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>
            <a:spLocks noGrp="1"/>
          </p:cNvSpPr>
          <p:nvPr>
            <p:ph type="body" idx="1"/>
          </p:nvPr>
        </p:nvSpPr>
        <p:spPr>
          <a:xfrm>
            <a:off x="720000" y="1376000"/>
            <a:ext cx="7704000" cy="21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One of the most common neurodevelopmental disorders of childhood and often lasts into adulthood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Symptoms can be severe and can cause difficulty in home, school, or with friends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Treatable medical condition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Genetics &amp; brain chemistry imbalance may be causes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 Deficit Disorder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with or without Hyperactivity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Victims with Disabilities: The Forensic Interview…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Techniques for Interviewing Victims with Communication and/or Cognitive Disabilities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Published by the U.S. Department of Justice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www.ovc.gov/publications/infores/pdftxt/VictimsGuideBook.pdf</a:t>
            </a:r>
            <a:endParaRPr sz="1800">
              <a:solidFill>
                <a:schemeClr val="accent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Resource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6"/>
          <p:cNvSpPr txBox="1">
            <a:spLocks noGrp="1"/>
          </p:cNvSpPr>
          <p:nvPr>
            <p:ph type="body" idx="1"/>
          </p:nvPr>
        </p:nvSpPr>
        <p:spPr>
          <a:xfrm>
            <a:off x="720000" y="1350175"/>
            <a:ext cx="7704000" cy="32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Dispatch telecommunicators need info about autism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Get critical information from caregivers</a:t>
            </a:r>
            <a:endParaRPr sz="18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Communication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Stress response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Sensory issues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Unusual behavior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" sz="1500"/>
              <a:t>Medical diagnoses</a:t>
            </a:r>
            <a:endParaRPr sz="1500"/>
          </a:p>
        </p:txBody>
      </p:sp>
      <p:sp>
        <p:nvSpPr>
          <p:cNvPr id="591" name="Google Shape;591;p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Preventing Problematic Interactions with the autism community!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7"/>
          <p:cNvSpPr txBox="1">
            <a:spLocks noGrp="1"/>
          </p:cNvSpPr>
          <p:nvPr>
            <p:ph type="subTitle" idx="1"/>
          </p:nvPr>
        </p:nvSpPr>
        <p:spPr>
          <a:xfrm>
            <a:off x="4911726" y="2807000"/>
            <a:ext cx="3510900" cy="9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u="sng">
                <a:solidFill>
                  <a:schemeClr val="accent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www.autismriskmanagement.com</a:t>
            </a:r>
            <a:endParaRPr sz="900">
              <a:solidFill>
                <a:schemeClr val="accent3"/>
              </a:solidFill>
              <a:highlight>
                <a:schemeClr val="lt1"/>
              </a:highlight>
            </a:endParaRPr>
          </a:p>
        </p:txBody>
      </p:sp>
      <p:sp>
        <p:nvSpPr>
          <p:cNvPr id="597" name="Google Shape;597;p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Autism Emergency Contact Form</a:t>
            </a:r>
            <a:endParaRPr/>
          </a:p>
        </p:txBody>
      </p:sp>
      <p:pic>
        <p:nvPicPr>
          <p:cNvPr id="598" name="Google Shape;59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48618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8"/>
          <p:cNvSpPr txBox="1">
            <a:spLocks noGrp="1"/>
          </p:cNvSpPr>
          <p:nvPr>
            <p:ph type="body" idx="1"/>
          </p:nvPr>
        </p:nvSpPr>
        <p:spPr>
          <a:xfrm>
            <a:off x="450050" y="1102175"/>
            <a:ext cx="8165400" cy="3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Screening, Assessment and Support Services (SASS) for Children and Adolescents-Call CARES hotline at 1-800-345-9049. (mental health screening and referrals for youth with public aid)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Illinois Dept. of Human Services:  Independent Service Coordination (ISC) Developmental Disability Services - provide information, assessment &amp; referral regarding developmental disabilities. </a:t>
            </a:r>
            <a:r>
              <a:rPr lang="en" sz="1500">
                <a:uFill>
                  <a:noFill/>
                </a:uFill>
                <a:hlinkClick r:id="rId3"/>
              </a:rPr>
              <a:t> </a:t>
            </a:r>
            <a:r>
              <a:rPr lang="en" sz="1500">
                <a:solidFill>
                  <a:schemeClr val="accent3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www.dhs.state.il.us</a:t>
            </a:r>
            <a:r>
              <a:rPr lang="en" sz="1500"/>
              <a:t>  (PUNS)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Early Childhood Technical Assistance (ECTA)- If the child in question is not yet 3 years old contact ECTA for assistance with diagnostics and Early Intervention services.</a:t>
            </a:r>
            <a:r>
              <a:rPr lang="en" sz="1500">
                <a:uFill>
                  <a:noFill/>
                </a:uFill>
                <a:hlinkClick r:id="rId4"/>
              </a:rPr>
              <a:t> </a:t>
            </a:r>
            <a:r>
              <a:rPr lang="en" sz="1500">
                <a:solidFill>
                  <a:schemeClr val="accent3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www.etcacenter.org/contact/619coord.asp</a:t>
            </a:r>
            <a:r>
              <a:rPr lang="en" sz="1500"/>
              <a:t> or call 1-800-323-4769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500"/>
              <a:buChar char="➔"/>
            </a:pPr>
            <a:r>
              <a:rPr lang="en" sz="1500"/>
              <a:t>Local Public School System-If the child is not yet old enough for kindergarten families can contact their local school system for assistance with diagnostics. </a:t>
            </a:r>
            <a:r>
              <a:rPr lang="en" sz="1500">
                <a:uFill>
                  <a:noFill/>
                </a:uFill>
                <a:hlinkClick r:id="rId4"/>
              </a:rPr>
              <a:t> </a:t>
            </a:r>
            <a:r>
              <a:rPr lang="en" sz="1500">
                <a:solidFill>
                  <a:schemeClr val="accent3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www.etcacenter.org/contact/619coord.asp</a:t>
            </a:r>
            <a:r>
              <a:rPr lang="en" sz="1500"/>
              <a:t> or call 1-800-323-4769</a:t>
            </a:r>
            <a:endParaRPr sz="1500"/>
          </a:p>
        </p:txBody>
      </p:sp>
      <p:sp>
        <p:nvSpPr>
          <p:cNvPr id="604" name="Google Shape;604;p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Policing Resources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ID Card Application for citizens with developmental disabilities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www.cyberdriveillinois/publications/pdf_publications/dsd_x164.pdf</a:t>
            </a:r>
            <a:endParaRPr sz="1800">
              <a:solidFill>
                <a:schemeClr val="accent3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Emergency Contact Database: free, anyone with DL or state ID can enter info, contact persons, medical issues, drug allergies can be added and only LE can access this info.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      	</a:t>
            </a:r>
            <a:r>
              <a:rPr lang="en" sz="1800">
                <a:solidFill>
                  <a:schemeClr val="accent3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www.cyberdriveillinois.com</a:t>
            </a:r>
            <a:endParaRPr sz="1800">
              <a:solidFill>
                <a:schemeClr val="accent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sp>
        <p:nvSpPr>
          <p:cNvPr id="610" name="Google Shape;610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Illinois Secretary of State Resources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0"/>
          <p:cNvSpPr txBox="1">
            <a:spLocks noGrp="1"/>
          </p:cNvSpPr>
          <p:nvPr>
            <p:ph type="body" idx="1"/>
          </p:nvPr>
        </p:nvSpPr>
        <p:spPr>
          <a:xfrm>
            <a:off x="321475" y="900125"/>
            <a:ext cx="8369100" cy="4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➔"/>
            </a:pPr>
            <a:r>
              <a:rPr lang="en" sz="1800" b="1"/>
              <a:t>Autism Risk Management: </a:t>
            </a:r>
            <a:r>
              <a:rPr lang="en" sz="1500"/>
              <a:t>Dennis Debbaudt’s website.  Mr. Debbaudt is a nationally-renowned speaker and trainer who has written a number of publications on the issue of law enforcement training in the field of autism.</a:t>
            </a:r>
            <a:endParaRPr sz="15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b="1"/>
              <a:t>     </a:t>
            </a:r>
            <a:r>
              <a:rPr lang="en" sz="1900" b="1">
                <a:uFill>
                  <a:noFill/>
                </a:uFill>
                <a:hlinkClick r:id="rId3"/>
              </a:rPr>
              <a:t> 		</a:t>
            </a:r>
            <a:r>
              <a:rPr lang="en" sz="1900" b="1" i="1" u="sng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www.autismriskmanagement.com</a:t>
            </a:r>
            <a:endParaRPr sz="1900" b="1" i="1" u="sng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entury Gothic"/>
              <a:buChar char="➔"/>
            </a:pPr>
            <a:r>
              <a:rPr lang="en" sz="1800" b="1"/>
              <a:t>National Center for Missing and Exploited Children </a:t>
            </a:r>
            <a:r>
              <a:rPr lang="en" sz="1600"/>
              <a:t>(report lost children, education for LE)</a:t>
            </a:r>
            <a:r>
              <a:rPr lang="en" sz="1800"/>
              <a:t>: </a:t>
            </a:r>
            <a:r>
              <a:rPr lang="en" sz="1800" b="1" i="1">
                <a:solidFill>
                  <a:srgbClr val="494B58"/>
                </a:solidFill>
              </a:rPr>
              <a:t>1-800-the lost</a:t>
            </a:r>
            <a:endParaRPr sz="1800" b="1" i="1">
              <a:solidFill>
                <a:srgbClr val="494B58"/>
              </a:solidFill>
            </a:endParaRPr>
          </a:p>
          <a:p>
            <a:pPr marL="45720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Century Gothic"/>
              <a:buChar char="➔"/>
            </a:pPr>
            <a:r>
              <a:rPr lang="en" sz="1800" b="1"/>
              <a:t>A Child is Missing</a:t>
            </a:r>
            <a:r>
              <a:rPr lang="en" sz="1900" b="1"/>
              <a:t> </a:t>
            </a:r>
            <a:r>
              <a:rPr lang="en" sz="1600"/>
              <a:t>(federally funded alert system)</a:t>
            </a:r>
            <a:r>
              <a:rPr lang="en" sz="1900"/>
              <a:t>: </a:t>
            </a:r>
            <a:r>
              <a:rPr lang="en" sz="1900" b="1" i="1">
                <a:solidFill>
                  <a:schemeClr val="accent3"/>
                </a:solidFill>
              </a:rPr>
              <a:t>Achildismissing.org</a:t>
            </a:r>
            <a:endParaRPr sz="1900" b="1" i="1">
              <a:solidFill>
                <a:schemeClr val="accent3"/>
              </a:solidFill>
            </a:endParaRPr>
          </a:p>
          <a:p>
            <a:pPr marL="45720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900"/>
              <a:buChar char="➔"/>
            </a:pPr>
            <a:r>
              <a:rPr lang="en" sz="1800" b="1"/>
              <a:t>Tattoos with a Purpose: </a:t>
            </a:r>
            <a:r>
              <a:rPr lang="en" sz="1900" b="1" i="1"/>
              <a:t>call 1-800-357-1521 or</a:t>
            </a:r>
            <a:r>
              <a:rPr lang="en" sz="1900" b="1" i="1">
                <a:solidFill>
                  <a:schemeClr val="accent3"/>
                </a:solidFill>
              </a:rPr>
              <a:t> </a:t>
            </a:r>
            <a:r>
              <a:rPr lang="en" sz="1900" b="1" i="1" u="sng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www.tattooswithapurpose.com</a:t>
            </a:r>
            <a:endParaRPr sz="1900" b="1" i="1">
              <a:solidFill>
                <a:schemeClr val="accent3"/>
              </a:solidFill>
            </a:endParaRPr>
          </a:p>
          <a:p>
            <a:pPr marL="45720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➔"/>
            </a:pPr>
            <a:r>
              <a:rPr lang="en" sz="1800" b="1"/>
              <a:t>National Autism Association:</a:t>
            </a:r>
            <a:r>
              <a:rPr lang="en" sz="1900" b="1"/>
              <a:t> </a:t>
            </a:r>
            <a:r>
              <a:rPr lang="en" sz="1900" b="1">
                <a:solidFill>
                  <a:schemeClr val="accent3"/>
                </a:solidFill>
              </a:rPr>
              <a:t>www.nationalautismassociation.org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616" name="Google Shape;616;p90"/>
          <p:cNvSpPr txBox="1">
            <a:spLocks noGrp="1"/>
          </p:cNvSpPr>
          <p:nvPr>
            <p:ph type="title"/>
          </p:nvPr>
        </p:nvSpPr>
        <p:spPr>
          <a:xfrm>
            <a:off x="720000" y="304275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Resources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1"/>
          <p:cNvSpPr txBox="1">
            <a:spLocks noGrp="1"/>
          </p:cNvSpPr>
          <p:nvPr>
            <p:ph type="body" idx="1"/>
          </p:nvPr>
        </p:nvSpPr>
        <p:spPr>
          <a:xfrm>
            <a:off x="1382325" y="1634750"/>
            <a:ext cx="6461400" cy="2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One Road ID Personalized, Engraved SHoe ID tag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Two Door/Window Alarms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Five Laminated Adhesive Stop Sign Visual Prompts for doors &amp; windows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Two safety alert window clings for car or home windows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One red safety alert wristband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One child ID Kit from the National Center for MIssing &amp; Exploited Children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Educational materials and tools including NAA’s BeREDy Booklet</a:t>
            </a:r>
            <a:endParaRPr/>
          </a:p>
        </p:txBody>
      </p:sp>
      <p:pic>
        <p:nvPicPr>
          <p:cNvPr id="622" name="Google Shape;62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069" y="-6"/>
            <a:ext cx="2900350" cy="163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175" y="1246025"/>
            <a:ext cx="3131600" cy="31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American Psychiatric Association:  Diagnostic Manual of Mental Disorders, Fifth Edition, Text Revision.  Washington, DC, American Psychiatric Association, 2013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American Psychiatric Association:  Diagnostic Manual of Mental Disorders, Fifth Edition.  Washington, DC, American Psychiatric Association, 2000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Autism Speaks: </a:t>
            </a:r>
            <a:r>
              <a:rPr lang="en">
                <a:solidFill>
                  <a:schemeClr val="accent3"/>
                </a:solidFill>
              </a:rPr>
              <a:t> </a:t>
            </a:r>
            <a:r>
              <a:rPr lang="en" u="sng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https://www.autismspeaks.org/</a:t>
            </a:r>
            <a:endParaRPr>
              <a:solidFill>
                <a:schemeClr val="accent3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Center for Disease Control and Prevention: </a:t>
            </a:r>
            <a:r>
              <a:rPr lang="en" u="sng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</a:t>
            </a:r>
            <a:endParaRPr>
              <a:solidFill>
                <a:schemeClr val="accent3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Crisis Prevention Institute Instructors Manual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Curry, K., Posluszny, M. &amp; Kraska, S. (1993).  “Training Criminal Justice Personnel to Recognize Offenders with Disabilities”.  Office of Special Education and Rehabilitative Services News in Print.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Davis, B. &amp; Goldband Schunick, W. (2002)  Dangerous Encounters:  Avoiding Perilous Situations with Autism. London:  Jessica Kingsley Publishers</a:t>
            </a:r>
            <a:endParaRPr/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/>
              <a:t>Debbaut, D. and Rothman, D. (2001) Contact with Individuals with Autism:  Effective Resolutions.  FBI Law Enforcement Bulletin, 7,4, 20-24.</a:t>
            </a:r>
            <a:endParaRPr/>
          </a:p>
        </p:txBody>
      </p:sp>
      <p:sp>
        <p:nvSpPr>
          <p:cNvPr id="633" name="Google Shape;633;p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Greenspan, S. &amp; Weider, S., (1998).  The Child with Special Needs:  Encouraging Intellectual and Emotional Growth.  DeCapo Press.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Myles, B. &amp; Hubbard, A. (2005) The Cycle of Tantrums, Rage, and Meltdowns in Children and Youth with Asperger Syndrome, High-Functioning Autism and Related Disabilities.  Presented at the Inclusive and Supportive Education Congress-2005.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National Institute of Neurological Disorders and Stroke: </a:t>
            </a:r>
            <a:r>
              <a:rPr lang="en" u="sng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https://www.ninds.nih.gov/</a:t>
            </a:r>
            <a:r>
              <a:rPr lang="en">
                <a:solidFill>
                  <a:schemeClr val="accent3"/>
                </a:solidFill>
              </a:rPr>
              <a:t> </a:t>
            </a:r>
            <a:endParaRPr>
              <a:solidFill>
                <a:schemeClr val="accent3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National Institute on Alcohol Abuse and Alcoholism: </a:t>
            </a:r>
            <a:r>
              <a:rPr lang="en" u="sng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https://www.niaaa.nih.gov/</a:t>
            </a:r>
            <a:r>
              <a:rPr lang="en">
                <a:solidFill>
                  <a:schemeClr val="accent3"/>
                </a:solidFill>
              </a:rPr>
              <a:t> </a:t>
            </a:r>
            <a:endParaRPr>
              <a:solidFill>
                <a:schemeClr val="accent3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Perske, Robert (1991) Unequal Justice?  What Can Happen When Persons With Retardation or Other Developmental Disabilities Encounter the Criminal Justice System.  Nashville, TN:  Abingdon Press</a:t>
            </a:r>
            <a:endParaRPr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Victimization of Individuals with Disabilities (1999). US Department of Justice:  National Victim Assistance Academy Chapter 14.</a:t>
            </a:r>
            <a:endParaRPr>
              <a:solidFill>
                <a:schemeClr val="accent3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/>
              <a:t>Winslow, Dr. Frances E. “Socializing The Developmentally Disabled to Public Safety Officers”.  Irvine, California: Irvine Police Department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639" name="Google Shape;639;p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subTitle" idx="1"/>
          </p:nvPr>
        </p:nvSpPr>
        <p:spPr>
          <a:xfrm>
            <a:off x="3450002" y="1663000"/>
            <a:ext cx="22440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Symptoms</a:t>
            </a:r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subTitle" idx="2"/>
          </p:nvPr>
        </p:nvSpPr>
        <p:spPr>
          <a:xfrm>
            <a:off x="1435750" y="2276800"/>
            <a:ext cx="3071400" cy="199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Easily distracted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Difficulty following through on instructions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Forgetful and disorganized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Fidgeting, running around/climbing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Impulsive</a:t>
            </a:r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subTitle" idx="3"/>
          </p:nvPr>
        </p:nvSpPr>
        <p:spPr>
          <a:xfrm>
            <a:off x="4507050" y="2205425"/>
            <a:ext cx="3071400" cy="20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Talking excessively, interrupting or intruding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Difficulty waiting for a turn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Difficulty getting along with others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Does not appear to be listening</a:t>
            </a:r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 Deficit Disorder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with or without Hyperactivity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655" name="Google Shape;655;p95"/>
          <p:cNvSpPr txBox="1">
            <a:spLocks noGrp="1"/>
          </p:cNvSpPr>
          <p:nvPr>
            <p:ph type="subTitle" idx="1"/>
          </p:nvPr>
        </p:nvSpPr>
        <p:spPr>
          <a:xfrm>
            <a:off x="3002625" y="2013675"/>
            <a:ext cx="3253500" cy="9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SNHinkle@ssdmo.org  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314-989-7860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ssdmo.org</a:t>
            </a:r>
            <a:endParaRPr sz="1600"/>
          </a:p>
        </p:txBody>
      </p:sp>
      <p:grpSp>
        <p:nvGrpSpPr>
          <p:cNvPr id="645" name="Google Shape;645;p95"/>
          <p:cNvGrpSpPr/>
          <p:nvPr/>
        </p:nvGrpSpPr>
        <p:grpSpPr>
          <a:xfrm>
            <a:off x="4990956" y="3087594"/>
            <a:ext cx="601026" cy="527724"/>
            <a:chOff x="6551275" y="1923625"/>
            <a:chExt cx="815725" cy="716238"/>
          </a:xfrm>
        </p:grpSpPr>
        <p:sp>
          <p:nvSpPr>
            <p:cNvPr id="646" name="Google Shape;646;p95"/>
            <p:cNvSpPr/>
            <p:nvPr/>
          </p:nvSpPr>
          <p:spPr>
            <a:xfrm>
              <a:off x="6599700" y="1923625"/>
              <a:ext cx="710400" cy="710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5"/>
            <p:cNvSpPr/>
            <p:nvPr/>
          </p:nvSpPr>
          <p:spPr>
            <a:xfrm>
              <a:off x="6551275" y="1935038"/>
              <a:ext cx="815725" cy="704825"/>
            </a:xfrm>
            <a:custGeom>
              <a:avLst/>
              <a:gdLst/>
              <a:ahLst/>
              <a:cxnLst/>
              <a:rect l="l" t="t" r="r" b="b"/>
              <a:pathLst>
                <a:path w="32629" h="28193" extrusionOk="0">
                  <a:moveTo>
                    <a:pt x="20314" y="1"/>
                  </a:moveTo>
                  <a:cubicBezTo>
                    <a:pt x="20197" y="1"/>
                    <a:pt x="20080" y="19"/>
                    <a:pt x="19961" y="68"/>
                  </a:cubicBezTo>
                  <a:cubicBezTo>
                    <a:pt x="19807" y="133"/>
                    <a:pt x="19651" y="151"/>
                    <a:pt x="19493" y="151"/>
                  </a:cubicBezTo>
                  <a:cubicBezTo>
                    <a:pt x="19304" y="151"/>
                    <a:pt x="19113" y="125"/>
                    <a:pt x="18923" y="125"/>
                  </a:cubicBezTo>
                  <a:cubicBezTo>
                    <a:pt x="18799" y="125"/>
                    <a:pt x="18675" y="136"/>
                    <a:pt x="18552" y="172"/>
                  </a:cubicBezTo>
                  <a:cubicBezTo>
                    <a:pt x="18490" y="167"/>
                    <a:pt x="18429" y="164"/>
                    <a:pt x="18367" y="164"/>
                  </a:cubicBezTo>
                  <a:cubicBezTo>
                    <a:pt x="17877" y="164"/>
                    <a:pt x="17380" y="312"/>
                    <a:pt x="16882" y="331"/>
                  </a:cubicBezTo>
                  <a:cubicBezTo>
                    <a:pt x="16778" y="352"/>
                    <a:pt x="16675" y="360"/>
                    <a:pt x="16573" y="360"/>
                  </a:cubicBezTo>
                  <a:cubicBezTo>
                    <a:pt x="16266" y="360"/>
                    <a:pt x="15964" y="289"/>
                    <a:pt x="15655" y="289"/>
                  </a:cubicBezTo>
                  <a:cubicBezTo>
                    <a:pt x="15568" y="289"/>
                    <a:pt x="15481" y="295"/>
                    <a:pt x="15393" y="309"/>
                  </a:cubicBezTo>
                  <a:cubicBezTo>
                    <a:pt x="15248" y="293"/>
                    <a:pt x="15103" y="288"/>
                    <a:pt x="14957" y="288"/>
                  </a:cubicBezTo>
                  <a:cubicBezTo>
                    <a:pt x="14643" y="288"/>
                    <a:pt x="14327" y="313"/>
                    <a:pt x="14008" y="313"/>
                  </a:cubicBezTo>
                  <a:cubicBezTo>
                    <a:pt x="13939" y="313"/>
                    <a:pt x="13871" y="312"/>
                    <a:pt x="13803" y="309"/>
                  </a:cubicBezTo>
                  <a:cubicBezTo>
                    <a:pt x="13619" y="447"/>
                    <a:pt x="13380" y="502"/>
                    <a:pt x="13163" y="559"/>
                  </a:cubicBezTo>
                  <a:cubicBezTo>
                    <a:pt x="13062" y="522"/>
                    <a:pt x="12956" y="504"/>
                    <a:pt x="12850" y="504"/>
                  </a:cubicBezTo>
                  <a:cubicBezTo>
                    <a:pt x="12667" y="504"/>
                    <a:pt x="12481" y="557"/>
                    <a:pt x="12314" y="653"/>
                  </a:cubicBezTo>
                  <a:cubicBezTo>
                    <a:pt x="11960" y="675"/>
                    <a:pt x="11572" y="664"/>
                    <a:pt x="11284" y="914"/>
                  </a:cubicBezTo>
                  <a:cubicBezTo>
                    <a:pt x="10941" y="1007"/>
                    <a:pt x="10575" y="1076"/>
                    <a:pt x="10290" y="1293"/>
                  </a:cubicBezTo>
                  <a:cubicBezTo>
                    <a:pt x="10199" y="1408"/>
                    <a:pt x="10048" y="1419"/>
                    <a:pt x="9911" y="1452"/>
                  </a:cubicBezTo>
                  <a:cubicBezTo>
                    <a:pt x="9581" y="1636"/>
                    <a:pt x="9202" y="1795"/>
                    <a:pt x="8974" y="2106"/>
                  </a:cubicBezTo>
                  <a:cubicBezTo>
                    <a:pt x="8859" y="2106"/>
                    <a:pt x="8743" y="2117"/>
                    <a:pt x="8664" y="2185"/>
                  </a:cubicBezTo>
                  <a:cubicBezTo>
                    <a:pt x="8161" y="2540"/>
                    <a:pt x="7634" y="2850"/>
                    <a:pt x="7084" y="3125"/>
                  </a:cubicBezTo>
                  <a:cubicBezTo>
                    <a:pt x="6867" y="3432"/>
                    <a:pt x="6502" y="3570"/>
                    <a:pt x="6216" y="3776"/>
                  </a:cubicBezTo>
                  <a:cubicBezTo>
                    <a:pt x="5609" y="4119"/>
                    <a:pt x="5255" y="4817"/>
                    <a:pt x="4579" y="5116"/>
                  </a:cubicBezTo>
                  <a:cubicBezTo>
                    <a:pt x="4373" y="5446"/>
                    <a:pt x="3994" y="5665"/>
                    <a:pt x="3788" y="5995"/>
                  </a:cubicBezTo>
                  <a:cubicBezTo>
                    <a:pt x="3058" y="6671"/>
                    <a:pt x="2701" y="7701"/>
                    <a:pt x="2118" y="8514"/>
                  </a:cubicBezTo>
                  <a:cubicBezTo>
                    <a:pt x="1808" y="9005"/>
                    <a:pt x="1500" y="9555"/>
                    <a:pt x="1432" y="10129"/>
                  </a:cubicBezTo>
                  <a:cubicBezTo>
                    <a:pt x="940" y="11260"/>
                    <a:pt x="481" y="12439"/>
                    <a:pt x="322" y="13675"/>
                  </a:cubicBezTo>
                  <a:cubicBezTo>
                    <a:pt x="253" y="13985"/>
                    <a:pt x="322" y="14339"/>
                    <a:pt x="149" y="14636"/>
                  </a:cubicBezTo>
                  <a:cubicBezTo>
                    <a:pt x="58" y="15334"/>
                    <a:pt x="69" y="16045"/>
                    <a:pt x="1" y="16743"/>
                  </a:cubicBezTo>
                  <a:cubicBezTo>
                    <a:pt x="160" y="17737"/>
                    <a:pt x="311" y="18723"/>
                    <a:pt x="539" y="19695"/>
                  </a:cubicBezTo>
                  <a:cubicBezTo>
                    <a:pt x="745" y="20050"/>
                    <a:pt x="998" y="20382"/>
                    <a:pt x="1121" y="20783"/>
                  </a:cubicBezTo>
                  <a:cubicBezTo>
                    <a:pt x="1164" y="20894"/>
                    <a:pt x="1219" y="21074"/>
                    <a:pt x="1316" y="21074"/>
                  </a:cubicBezTo>
                  <a:cubicBezTo>
                    <a:pt x="1349" y="21074"/>
                    <a:pt x="1387" y="21053"/>
                    <a:pt x="1432" y="21000"/>
                  </a:cubicBezTo>
                  <a:cubicBezTo>
                    <a:pt x="1797" y="21423"/>
                    <a:pt x="1890" y="22110"/>
                    <a:pt x="2426" y="22373"/>
                  </a:cubicBezTo>
                  <a:cubicBezTo>
                    <a:pt x="2758" y="22659"/>
                    <a:pt x="2758" y="23175"/>
                    <a:pt x="3113" y="23436"/>
                  </a:cubicBezTo>
                  <a:cubicBezTo>
                    <a:pt x="3401" y="23642"/>
                    <a:pt x="3456" y="24137"/>
                    <a:pt x="3835" y="24170"/>
                  </a:cubicBezTo>
                  <a:cubicBezTo>
                    <a:pt x="4121" y="24502"/>
                    <a:pt x="4568" y="24661"/>
                    <a:pt x="4796" y="25040"/>
                  </a:cubicBezTo>
                  <a:cubicBezTo>
                    <a:pt x="5335" y="25246"/>
                    <a:pt x="5815" y="25579"/>
                    <a:pt x="6285" y="25908"/>
                  </a:cubicBezTo>
                  <a:cubicBezTo>
                    <a:pt x="6708" y="26161"/>
                    <a:pt x="7268" y="26197"/>
                    <a:pt x="7658" y="26526"/>
                  </a:cubicBezTo>
                  <a:cubicBezTo>
                    <a:pt x="8526" y="26848"/>
                    <a:pt x="9419" y="27227"/>
                    <a:pt x="10347" y="27419"/>
                  </a:cubicBezTo>
                  <a:cubicBezTo>
                    <a:pt x="10628" y="27463"/>
                    <a:pt x="10827" y="27743"/>
                    <a:pt x="11129" y="27743"/>
                  </a:cubicBezTo>
                  <a:cubicBezTo>
                    <a:pt x="11147" y="27743"/>
                    <a:pt x="11164" y="27742"/>
                    <a:pt x="11182" y="27740"/>
                  </a:cubicBezTo>
                  <a:cubicBezTo>
                    <a:pt x="11234" y="27723"/>
                    <a:pt x="11282" y="27716"/>
                    <a:pt x="11328" y="27716"/>
                  </a:cubicBezTo>
                  <a:cubicBezTo>
                    <a:pt x="11589" y="27716"/>
                    <a:pt x="11774" y="27958"/>
                    <a:pt x="12017" y="28026"/>
                  </a:cubicBezTo>
                  <a:cubicBezTo>
                    <a:pt x="12161" y="27975"/>
                    <a:pt x="12306" y="27958"/>
                    <a:pt x="12451" y="27958"/>
                  </a:cubicBezTo>
                  <a:cubicBezTo>
                    <a:pt x="12749" y="27958"/>
                    <a:pt x="13048" y="28031"/>
                    <a:pt x="13346" y="28031"/>
                  </a:cubicBezTo>
                  <a:cubicBezTo>
                    <a:pt x="13457" y="28031"/>
                    <a:pt x="13567" y="28021"/>
                    <a:pt x="13676" y="27993"/>
                  </a:cubicBezTo>
                  <a:cubicBezTo>
                    <a:pt x="13905" y="28103"/>
                    <a:pt x="14167" y="28166"/>
                    <a:pt x="14426" y="28166"/>
                  </a:cubicBezTo>
                  <a:cubicBezTo>
                    <a:pt x="14569" y="28166"/>
                    <a:pt x="14710" y="28147"/>
                    <a:pt x="14844" y="28106"/>
                  </a:cubicBezTo>
                  <a:cubicBezTo>
                    <a:pt x="15176" y="28119"/>
                    <a:pt x="15498" y="28163"/>
                    <a:pt x="15830" y="28188"/>
                  </a:cubicBezTo>
                  <a:cubicBezTo>
                    <a:pt x="15857" y="28191"/>
                    <a:pt x="15885" y="28193"/>
                    <a:pt x="15912" y="28193"/>
                  </a:cubicBezTo>
                  <a:cubicBezTo>
                    <a:pt x="16182" y="28193"/>
                    <a:pt x="16436" y="28044"/>
                    <a:pt x="16696" y="28044"/>
                  </a:cubicBezTo>
                  <a:cubicBezTo>
                    <a:pt x="16758" y="28044"/>
                    <a:pt x="16819" y="28052"/>
                    <a:pt x="16882" y="28073"/>
                  </a:cubicBezTo>
                  <a:cubicBezTo>
                    <a:pt x="18027" y="27798"/>
                    <a:pt x="19285" y="27889"/>
                    <a:pt x="20315" y="27271"/>
                  </a:cubicBezTo>
                  <a:cubicBezTo>
                    <a:pt x="20385" y="27288"/>
                    <a:pt x="20451" y="27295"/>
                    <a:pt x="20515" y="27295"/>
                  </a:cubicBezTo>
                  <a:cubicBezTo>
                    <a:pt x="20965" y="27295"/>
                    <a:pt x="21285" y="26910"/>
                    <a:pt x="21678" y="26710"/>
                  </a:cubicBezTo>
                  <a:cubicBezTo>
                    <a:pt x="21720" y="26719"/>
                    <a:pt x="21760" y="26723"/>
                    <a:pt x="21799" y="26723"/>
                  </a:cubicBezTo>
                  <a:cubicBezTo>
                    <a:pt x="22235" y="26723"/>
                    <a:pt x="22487" y="26225"/>
                    <a:pt x="22845" y="26046"/>
                  </a:cubicBezTo>
                  <a:cubicBezTo>
                    <a:pt x="23290" y="25886"/>
                    <a:pt x="23669" y="25601"/>
                    <a:pt x="24070" y="25373"/>
                  </a:cubicBezTo>
                  <a:cubicBezTo>
                    <a:pt x="24367" y="25211"/>
                    <a:pt x="24424" y="24799"/>
                    <a:pt x="24757" y="24686"/>
                  </a:cubicBezTo>
                  <a:cubicBezTo>
                    <a:pt x="25191" y="24560"/>
                    <a:pt x="25191" y="23953"/>
                    <a:pt x="25636" y="23884"/>
                  </a:cubicBezTo>
                  <a:cubicBezTo>
                    <a:pt x="25979" y="23620"/>
                    <a:pt x="26484" y="23483"/>
                    <a:pt x="26611" y="23013"/>
                  </a:cubicBezTo>
                  <a:cubicBezTo>
                    <a:pt x="26712" y="22956"/>
                    <a:pt x="26918" y="22818"/>
                    <a:pt x="27034" y="22763"/>
                  </a:cubicBezTo>
                  <a:cubicBezTo>
                    <a:pt x="27251" y="22294"/>
                    <a:pt x="27811" y="22145"/>
                    <a:pt x="27984" y="21651"/>
                  </a:cubicBezTo>
                  <a:cubicBezTo>
                    <a:pt x="28259" y="21423"/>
                    <a:pt x="28646" y="21401"/>
                    <a:pt x="28899" y="21126"/>
                  </a:cubicBezTo>
                  <a:cubicBezTo>
                    <a:pt x="29242" y="20772"/>
                    <a:pt x="29791" y="20668"/>
                    <a:pt x="30030" y="20223"/>
                  </a:cubicBezTo>
                  <a:cubicBezTo>
                    <a:pt x="30236" y="20209"/>
                    <a:pt x="30399" y="20050"/>
                    <a:pt x="30294" y="19844"/>
                  </a:cubicBezTo>
                  <a:cubicBezTo>
                    <a:pt x="30431" y="19728"/>
                    <a:pt x="30662" y="19684"/>
                    <a:pt x="30648" y="19467"/>
                  </a:cubicBezTo>
                  <a:cubicBezTo>
                    <a:pt x="30890" y="19374"/>
                    <a:pt x="31017" y="19042"/>
                    <a:pt x="31212" y="18860"/>
                  </a:cubicBezTo>
                  <a:cubicBezTo>
                    <a:pt x="31118" y="18586"/>
                    <a:pt x="31313" y="18492"/>
                    <a:pt x="31440" y="18322"/>
                  </a:cubicBezTo>
                  <a:cubicBezTo>
                    <a:pt x="31519" y="18001"/>
                    <a:pt x="31599" y="17693"/>
                    <a:pt x="31725" y="17383"/>
                  </a:cubicBezTo>
                  <a:cubicBezTo>
                    <a:pt x="31898" y="17097"/>
                    <a:pt x="32296" y="16811"/>
                    <a:pt x="32090" y="16432"/>
                  </a:cubicBezTo>
                  <a:cubicBezTo>
                    <a:pt x="32126" y="16182"/>
                    <a:pt x="32253" y="15919"/>
                    <a:pt x="32423" y="15735"/>
                  </a:cubicBezTo>
                  <a:cubicBezTo>
                    <a:pt x="32629" y="15347"/>
                    <a:pt x="32401" y="14946"/>
                    <a:pt x="32332" y="14556"/>
                  </a:cubicBezTo>
                  <a:cubicBezTo>
                    <a:pt x="32607" y="13949"/>
                    <a:pt x="32321" y="13274"/>
                    <a:pt x="32079" y="12702"/>
                  </a:cubicBezTo>
                  <a:cubicBezTo>
                    <a:pt x="32195" y="12257"/>
                    <a:pt x="31678" y="12027"/>
                    <a:pt x="31725" y="11593"/>
                  </a:cubicBezTo>
                  <a:cubicBezTo>
                    <a:pt x="31555" y="10997"/>
                    <a:pt x="31461" y="10379"/>
                    <a:pt x="31255" y="9807"/>
                  </a:cubicBezTo>
                  <a:cubicBezTo>
                    <a:pt x="31280" y="8948"/>
                    <a:pt x="30879" y="8170"/>
                    <a:pt x="30821" y="7324"/>
                  </a:cubicBezTo>
                  <a:cubicBezTo>
                    <a:pt x="30594" y="6888"/>
                    <a:pt x="30352" y="6476"/>
                    <a:pt x="30236" y="5995"/>
                  </a:cubicBezTo>
                  <a:cubicBezTo>
                    <a:pt x="30135" y="5630"/>
                    <a:pt x="29723" y="5481"/>
                    <a:pt x="29563" y="5149"/>
                  </a:cubicBezTo>
                  <a:cubicBezTo>
                    <a:pt x="29470" y="5012"/>
                    <a:pt x="29459" y="4817"/>
                    <a:pt x="29344" y="4679"/>
                  </a:cubicBezTo>
                  <a:cubicBezTo>
                    <a:pt x="28899" y="4267"/>
                    <a:pt x="28646" y="3660"/>
                    <a:pt x="28132" y="3306"/>
                  </a:cubicBezTo>
                  <a:cubicBezTo>
                    <a:pt x="27902" y="2952"/>
                    <a:pt x="27627" y="2597"/>
                    <a:pt x="27215" y="2449"/>
                  </a:cubicBezTo>
                  <a:cubicBezTo>
                    <a:pt x="26885" y="2301"/>
                    <a:pt x="26701" y="1933"/>
                    <a:pt x="26358" y="1806"/>
                  </a:cubicBezTo>
                  <a:cubicBezTo>
                    <a:pt x="25842" y="1614"/>
                    <a:pt x="25386" y="1293"/>
                    <a:pt x="24905" y="1051"/>
                  </a:cubicBezTo>
                  <a:cubicBezTo>
                    <a:pt x="24551" y="996"/>
                    <a:pt x="24229" y="859"/>
                    <a:pt x="23966" y="617"/>
                  </a:cubicBezTo>
                  <a:cubicBezTo>
                    <a:pt x="23236" y="510"/>
                    <a:pt x="22544" y="199"/>
                    <a:pt x="21809" y="199"/>
                  </a:cubicBezTo>
                  <a:cubicBezTo>
                    <a:pt x="21750" y="199"/>
                    <a:pt x="21691" y="201"/>
                    <a:pt x="21631" y="205"/>
                  </a:cubicBezTo>
                  <a:cubicBezTo>
                    <a:pt x="21588" y="210"/>
                    <a:pt x="21546" y="212"/>
                    <a:pt x="21503" y="212"/>
                  </a:cubicBezTo>
                  <a:cubicBezTo>
                    <a:pt x="21099" y="212"/>
                    <a:pt x="20709" y="1"/>
                    <a:pt x="20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95"/>
          <p:cNvGrpSpPr/>
          <p:nvPr/>
        </p:nvGrpSpPr>
        <p:grpSpPr>
          <a:xfrm>
            <a:off x="4294961" y="3087648"/>
            <a:ext cx="554078" cy="527676"/>
            <a:chOff x="4128400" y="1600975"/>
            <a:chExt cx="886950" cy="844688"/>
          </a:xfrm>
        </p:grpSpPr>
        <p:grpSp>
          <p:nvGrpSpPr>
            <p:cNvPr id="649" name="Google Shape;649;p95"/>
            <p:cNvGrpSpPr/>
            <p:nvPr/>
          </p:nvGrpSpPr>
          <p:grpSpPr>
            <a:xfrm>
              <a:off x="4128400" y="1600975"/>
              <a:ext cx="886950" cy="844675"/>
              <a:chOff x="4128400" y="1894038"/>
              <a:chExt cx="886950" cy="844675"/>
            </a:xfrm>
          </p:grpSpPr>
          <p:sp>
            <p:nvSpPr>
              <p:cNvPr id="650" name="Google Shape;650;p95"/>
              <p:cNvSpPr/>
              <p:nvPr/>
            </p:nvSpPr>
            <p:spPr>
              <a:xfrm>
                <a:off x="4217325" y="1923625"/>
                <a:ext cx="710400" cy="7104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5"/>
              <p:cNvSpPr/>
              <p:nvPr/>
            </p:nvSpPr>
            <p:spPr>
              <a:xfrm>
                <a:off x="4128400" y="1894038"/>
                <a:ext cx="886950" cy="844675"/>
              </a:xfrm>
              <a:custGeom>
                <a:avLst/>
                <a:gdLst/>
                <a:ahLst/>
                <a:cxnLst/>
                <a:rect l="l" t="t" r="r" b="b"/>
                <a:pathLst>
                  <a:path w="35478" h="33787" extrusionOk="0">
                    <a:moveTo>
                      <a:pt x="15876" y="1"/>
                    </a:moveTo>
                    <a:cubicBezTo>
                      <a:pt x="15734" y="1"/>
                      <a:pt x="15600" y="82"/>
                      <a:pt x="15668" y="233"/>
                    </a:cubicBezTo>
                    <a:cubicBezTo>
                      <a:pt x="15761" y="349"/>
                      <a:pt x="16017" y="564"/>
                      <a:pt x="15867" y="564"/>
                    </a:cubicBezTo>
                    <a:cubicBezTo>
                      <a:pt x="15811" y="564"/>
                      <a:pt x="15701" y="535"/>
                      <a:pt x="15506" y="461"/>
                    </a:cubicBezTo>
                    <a:cubicBezTo>
                      <a:pt x="15475" y="451"/>
                      <a:pt x="15446" y="447"/>
                      <a:pt x="15418" y="447"/>
                    </a:cubicBezTo>
                    <a:cubicBezTo>
                      <a:pt x="15180" y="447"/>
                      <a:pt x="15053" y="763"/>
                      <a:pt x="14888" y="906"/>
                    </a:cubicBezTo>
                    <a:cubicBezTo>
                      <a:pt x="14592" y="812"/>
                      <a:pt x="14264" y="683"/>
                      <a:pt x="13951" y="683"/>
                    </a:cubicBezTo>
                    <a:cubicBezTo>
                      <a:pt x="13889" y="683"/>
                      <a:pt x="13828" y="688"/>
                      <a:pt x="13768" y="700"/>
                    </a:cubicBezTo>
                    <a:cubicBezTo>
                      <a:pt x="13682" y="806"/>
                      <a:pt x="13575" y="834"/>
                      <a:pt x="13461" y="834"/>
                    </a:cubicBezTo>
                    <a:cubicBezTo>
                      <a:pt x="13322" y="834"/>
                      <a:pt x="13174" y="792"/>
                      <a:pt x="13038" y="792"/>
                    </a:cubicBezTo>
                    <a:cubicBezTo>
                      <a:pt x="13030" y="792"/>
                      <a:pt x="13021" y="793"/>
                      <a:pt x="13012" y="793"/>
                    </a:cubicBezTo>
                    <a:cubicBezTo>
                      <a:pt x="13007" y="793"/>
                      <a:pt x="13001" y="793"/>
                      <a:pt x="12996" y="793"/>
                    </a:cubicBezTo>
                    <a:cubicBezTo>
                      <a:pt x="12739" y="793"/>
                      <a:pt x="12527" y="998"/>
                      <a:pt x="12279" y="998"/>
                    </a:cubicBezTo>
                    <a:cubicBezTo>
                      <a:pt x="12224" y="998"/>
                      <a:pt x="12168" y="988"/>
                      <a:pt x="12109" y="963"/>
                    </a:cubicBezTo>
                    <a:cubicBezTo>
                      <a:pt x="12047" y="957"/>
                      <a:pt x="11986" y="954"/>
                      <a:pt x="11925" y="954"/>
                    </a:cubicBezTo>
                    <a:cubicBezTo>
                      <a:pt x="11333" y="954"/>
                      <a:pt x="10791" y="1233"/>
                      <a:pt x="10208" y="1296"/>
                    </a:cubicBezTo>
                    <a:cubicBezTo>
                      <a:pt x="10013" y="1433"/>
                      <a:pt x="9752" y="1386"/>
                      <a:pt x="9568" y="1548"/>
                    </a:cubicBezTo>
                    <a:cubicBezTo>
                      <a:pt x="9224" y="1559"/>
                      <a:pt x="9051" y="1903"/>
                      <a:pt x="8708" y="1949"/>
                    </a:cubicBezTo>
                    <a:cubicBezTo>
                      <a:pt x="8285" y="2361"/>
                      <a:pt x="7634" y="2315"/>
                      <a:pt x="7153" y="2611"/>
                    </a:cubicBezTo>
                    <a:cubicBezTo>
                      <a:pt x="6890" y="3048"/>
                      <a:pt x="6351" y="3229"/>
                      <a:pt x="5893" y="3345"/>
                    </a:cubicBezTo>
                    <a:cubicBezTo>
                      <a:pt x="5939" y="3757"/>
                      <a:pt x="5368" y="3584"/>
                      <a:pt x="5321" y="3927"/>
                    </a:cubicBezTo>
                    <a:cubicBezTo>
                      <a:pt x="5195" y="4284"/>
                      <a:pt x="4692" y="4202"/>
                      <a:pt x="4475" y="4501"/>
                    </a:cubicBezTo>
                    <a:cubicBezTo>
                      <a:pt x="4258" y="4902"/>
                      <a:pt x="4017" y="5325"/>
                      <a:pt x="3583" y="5506"/>
                    </a:cubicBezTo>
                    <a:cubicBezTo>
                      <a:pt x="3124" y="5918"/>
                      <a:pt x="2712" y="6435"/>
                      <a:pt x="2542" y="7031"/>
                    </a:cubicBezTo>
                    <a:cubicBezTo>
                      <a:pt x="2047" y="7223"/>
                      <a:pt x="2072" y="7797"/>
                      <a:pt x="1751" y="8140"/>
                    </a:cubicBezTo>
                    <a:cubicBezTo>
                      <a:pt x="1762" y="8437"/>
                      <a:pt x="1317" y="8585"/>
                      <a:pt x="1454" y="8896"/>
                    </a:cubicBezTo>
                    <a:cubicBezTo>
                      <a:pt x="1523" y="9091"/>
                      <a:pt x="1259" y="9170"/>
                      <a:pt x="1168" y="9308"/>
                    </a:cubicBezTo>
                    <a:cubicBezTo>
                      <a:pt x="1306" y="9777"/>
                      <a:pt x="1053" y="10211"/>
                      <a:pt x="767" y="10555"/>
                    </a:cubicBezTo>
                    <a:cubicBezTo>
                      <a:pt x="800" y="10898"/>
                      <a:pt x="468" y="11151"/>
                      <a:pt x="619" y="11494"/>
                    </a:cubicBezTo>
                    <a:cubicBezTo>
                      <a:pt x="641" y="11824"/>
                      <a:pt x="435" y="12123"/>
                      <a:pt x="344" y="12431"/>
                    </a:cubicBezTo>
                    <a:cubicBezTo>
                      <a:pt x="493" y="12752"/>
                      <a:pt x="70" y="13049"/>
                      <a:pt x="276" y="13392"/>
                    </a:cubicBezTo>
                    <a:cubicBezTo>
                      <a:pt x="309" y="13518"/>
                      <a:pt x="446" y="13645"/>
                      <a:pt x="355" y="13782"/>
                    </a:cubicBezTo>
                    <a:cubicBezTo>
                      <a:pt x="240" y="14158"/>
                      <a:pt x="1" y="14595"/>
                      <a:pt x="171" y="14996"/>
                    </a:cubicBezTo>
                    <a:cubicBezTo>
                      <a:pt x="424" y="15477"/>
                      <a:pt x="413" y="16059"/>
                      <a:pt x="240" y="16575"/>
                    </a:cubicBezTo>
                    <a:cubicBezTo>
                      <a:pt x="262" y="16850"/>
                      <a:pt x="526" y="17056"/>
                      <a:pt x="446" y="17375"/>
                    </a:cubicBezTo>
                    <a:cubicBezTo>
                      <a:pt x="594" y="17696"/>
                      <a:pt x="710" y="18028"/>
                      <a:pt x="572" y="18394"/>
                    </a:cubicBezTo>
                    <a:cubicBezTo>
                      <a:pt x="446" y="18679"/>
                      <a:pt x="652" y="18874"/>
                      <a:pt x="789" y="19080"/>
                    </a:cubicBezTo>
                    <a:cubicBezTo>
                      <a:pt x="825" y="19297"/>
                      <a:pt x="847" y="19514"/>
                      <a:pt x="1042" y="19665"/>
                    </a:cubicBezTo>
                    <a:cubicBezTo>
                      <a:pt x="1328" y="19926"/>
                      <a:pt x="1223" y="20396"/>
                      <a:pt x="1545" y="20649"/>
                    </a:cubicBezTo>
                    <a:cubicBezTo>
                      <a:pt x="1704" y="20912"/>
                      <a:pt x="1682" y="21278"/>
                      <a:pt x="1957" y="21484"/>
                    </a:cubicBezTo>
                    <a:cubicBezTo>
                      <a:pt x="2116" y="21931"/>
                      <a:pt x="2300" y="22365"/>
                      <a:pt x="2575" y="22766"/>
                    </a:cubicBezTo>
                    <a:cubicBezTo>
                      <a:pt x="2838" y="22893"/>
                      <a:pt x="3215" y="22972"/>
                      <a:pt x="3160" y="23338"/>
                    </a:cubicBezTo>
                    <a:cubicBezTo>
                      <a:pt x="3684" y="23909"/>
                      <a:pt x="4028" y="24747"/>
                      <a:pt x="4852" y="24953"/>
                    </a:cubicBezTo>
                    <a:cubicBezTo>
                      <a:pt x="4876" y="25145"/>
                      <a:pt x="5000" y="25282"/>
                      <a:pt x="5137" y="25420"/>
                    </a:cubicBezTo>
                    <a:cubicBezTo>
                      <a:pt x="5047" y="25444"/>
                      <a:pt x="4989" y="25488"/>
                      <a:pt x="4956" y="25582"/>
                    </a:cubicBezTo>
                    <a:cubicBezTo>
                      <a:pt x="4962" y="25582"/>
                      <a:pt x="4967" y="25581"/>
                      <a:pt x="4973" y="25581"/>
                    </a:cubicBezTo>
                    <a:cubicBezTo>
                      <a:pt x="5294" y="25581"/>
                      <a:pt x="5450" y="25894"/>
                      <a:pt x="5574" y="26153"/>
                    </a:cubicBezTo>
                    <a:cubicBezTo>
                      <a:pt x="5711" y="26428"/>
                      <a:pt x="6156" y="26474"/>
                      <a:pt x="6134" y="26818"/>
                    </a:cubicBezTo>
                    <a:cubicBezTo>
                      <a:pt x="6203" y="26793"/>
                      <a:pt x="6283" y="26771"/>
                      <a:pt x="6362" y="26749"/>
                    </a:cubicBezTo>
                    <a:lnTo>
                      <a:pt x="6362" y="26749"/>
                    </a:lnTo>
                    <a:cubicBezTo>
                      <a:pt x="6373" y="27081"/>
                      <a:pt x="6294" y="27493"/>
                      <a:pt x="6706" y="27573"/>
                    </a:cubicBezTo>
                    <a:cubicBezTo>
                      <a:pt x="6842" y="27496"/>
                      <a:pt x="6932" y="27465"/>
                      <a:pt x="6991" y="27465"/>
                    </a:cubicBezTo>
                    <a:cubicBezTo>
                      <a:pt x="7219" y="27465"/>
                      <a:pt x="6985" y="27929"/>
                      <a:pt x="7248" y="27929"/>
                    </a:cubicBezTo>
                    <a:cubicBezTo>
                      <a:pt x="7258" y="27929"/>
                      <a:pt x="7269" y="27929"/>
                      <a:pt x="7280" y="27927"/>
                    </a:cubicBezTo>
                    <a:cubicBezTo>
                      <a:pt x="7530" y="27996"/>
                      <a:pt x="7428" y="28397"/>
                      <a:pt x="7667" y="28523"/>
                    </a:cubicBezTo>
                    <a:cubicBezTo>
                      <a:pt x="7804" y="28809"/>
                      <a:pt x="8274" y="28661"/>
                      <a:pt x="8343" y="28990"/>
                    </a:cubicBezTo>
                    <a:cubicBezTo>
                      <a:pt x="8458" y="29334"/>
                      <a:pt x="8491" y="29724"/>
                      <a:pt x="8766" y="29987"/>
                    </a:cubicBezTo>
                    <a:cubicBezTo>
                      <a:pt x="9087" y="30158"/>
                      <a:pt x="8939" y="30583"/>
                      <a:pt x="9202" y="30789"/>
                    </a:cubicBezTo>
                    <a:cubicBezTo>
                      <a:pt x="9265" y="30817"/>
                      <a:pt x="9342" y="30871"/>
                      <a:pt x="9405" y="30871"/>
                    </a:cubicBezTo>
                    <a:cubicBezTo>
                      <a:pt x="9443" y="30871"/>
                      <a:pt x="9477" y="30850"/>
                      <a:pt x="9499" y="30789"/>
                    </a:cubicBezTo>
                    <a:cubicBezTo>
                      <a:pt x="9842" y="30331"/>
                      <a:pt x="9246" y="30446"/>
                      <a:pt x="9257" y="30147"/>
                    </a:cubicBezTo>
                    <a:cubicBezTo>
                      <a:pt x="9235" y="29987"/>
                      <a:pt x="9098" y="29770"/>
                      <a:pt x="9282" y="29666"/>
                    </a:cubicBezTo>
                    <a:cubicBezTo>
                      <a:pt x="9312" y="29655"/>
                      <a:pt x="9340" y="29651"/>
                      <a:pt x="9366" y="29651"/>
                    </a:cubicBezTo>
                    <a:cubicBezTo>
                      <a:pt x="9563" y="29651"/>
                      <a:pt x="9682" y="29916"/>
                      <a:pt x="9853" y="29976"/>
                    </a:cubicBezTo>
                    <a:cubicBezTo>
                      <a:pt x="10197" y="29998"/>
                      <a:pt x="10070" y="30226"/>
                      <a:pt x="10037" y="30388"/>
                    </a:cubicBezTo>
                    <a:cubicBezTo>
                      <a:pt x="10117" y="30515"/>
                      <a:pt x="10287" y="30468"/>
                      <a:pt x="10414" y="30501"/>
                    </a:cubicBezTo>
                    <a:cubicBezTo>
                      <a:pt x="10724" y="30732"/>
                      <a:pt x="11249" y="30811"/>
                      <a:pt x="11274" y="31281"/>
                    </a:cubicBezTo>
                    <a:cubicBezTo>
                      <a:pt x="11279" y="31281"/>
                      <a:pt x="11285" y="31281"/>
                      <a:pt x="11291" y="31281"/>
                    </a:cubicBezTo>
                    <a:cubicBezTo>
                      <a:pt x="11727" y="31281"/>
                      <a:pt x="12067" y="31694"/>
                      <a:pt x="12499" y="31795"/>
                    </a:cubicBezTo>
                    <a:cubicBezTo>
                      <a:pt x="12806" y="31841"/>
                      <a:pt x="12979" y="32149"/>
                      <a:pt x="13298" y="32163"/>
                    </a:cubicBezTo>
                    <a:cubicBezTo>
                      <a:pt x="13623" y="32520"/>
                      <a:pt x="14090" y="32756"/>
                      <a:pt x="14580" y="32756"/>
                    </a:cubicBezTo>
                    <a:cubicBezTo>
                      <a:pt x="14591" y="32756"/>
                      <a:pt x="14602" y="32756"/>
                      <a:pt x="14614" y="32756"/>
                    </a:cubicBezTo>
                    <a:cubicBezTo>
                      <a:pt x="14765" y="32893"/>
                      <a:pt x="14982" y="32860"/>
                      <a:pt x="15141" y="32962"/>
                    </a:cubicBezTo>
                    <a:cubicBezTo>
                      <a:pt x="15289" y="33031"/>
                      <a:pt x="15369" y="33215"/>
                      <a:pt x="15553" y="33215"/>
                    </a:cubicBezTo>
                    <a:cubicBezTo>
                      <a:pt x="15795" y="33226"/>
                      <a:pt x="15976" y="33443"/>
                      <a:pt x="16207" y="33454"/>
                    </a:cubicBezTo>
                    <a:cubicBezTo>
                      <a:pt x="16308" y="33305"/>
                      <a:pt x="16399" y="33146"/>
                      <a:pt x="16492" y="32987"/>
                    </a:cubicBezTo>
                    <a:cubicBezTo>
                      <a:pt x="16627" y="32964"/>
                      <a:pt x="16761" y="32951"/>
                      <a:pt x="16898" y="32951"/>
                    </a:cubicBezTo>
                    <a:cubicBezTo>
                      <a:pt x="16971" y="32951"/>
                      <a:pt x="17046" y="32954"/>
                      <a:pt x="17121" y="32962"/>
                    </a:cubicBezTo>
                    <a:cubicBezTo>
                      <a:pt x="17154" y="33099"/>
                      <a:pt x="17086" y="33283"/>
                      <a:pt x="17248" y="33352"/>
                    </a:cubicBezTo>
                    <a:cubicBezTo>
                      <a:pt x="17624" y="33695"/>
                      <a:pt x="18209" y="33511"/>
                      <a:pt x="18632" y="33786"/>
                    </a:cubicBezTo>
                    <a:cubicBezTo>
                      <a:pt x="18790" y="33767"/>
                      <a:pt x="18951" y="33762"/>
                      <a:pt x="19113" y="33762"/>
                    </a:cubicBezTo>
                    <a:cubicBezTo>
                      <a:pt x="19265" y="33762"/>
                      <a:pt x="19418" y="33766"/>
                      <a:pt x="19571" y="33766"/>
                    </a:cubicBezTo>
                    <a:cubicBezTo>
                      <a:pt x="19632" y="33766"/>
                      <a:pt x="19692" y="33766"/>
                      <a:pt x="19753" y="33764"/>
                    </a:cubicBezTo>
                    <a:cubicBezTo>
                      <a:pt x="20016" y="33543"/>
                      <a:pt x="20326" y="33513"/>
                      <a:pt x="20645" y="33513"/>
                    </a:cubicBezTo>
                    <a:cubicBezTo>
                      <a:pt x="20768" y="33513"/>
                      <a:pt x="20892" y="33517"/>
                      <a:pt x="21015" y="33517"/>
                    </a:cubicBezTo>
                    <a:cubicBezTo>
                      <a:pt x="21185" y="33517"/>
                      <a:pt x="21354" y="33509"/>
                      <a:pt x="21516" y="33467"/>
                    </a:cubicBezTo>
                    <a:cubicBezTo>
                      <a:pt x="21644" y="33520"/>
                      <a:pt x="21772" y="33539"/>
                      <a:pt x="21900" y="33539"/>
                    </a:cubicBezTo>
                    <a:cubicBezTo>
                      <a:pt x="22242" y="33539"/>
                      <a:pt x="22583" y="33400"/>
                      <a:pt x="22922" y="33374"/>
                    </a:cubicBezTo>
                    <a:cubicBezTo>
                      <a:pt x="22985" y="33404"/>
                      <a:pt x="23041" y="33416"/>
                      <a:pt x="23093" y="33416"/>
                    </a:cubicBezTo>
                    <a:cubicBezTo>
                      <a:pt x="23342" y="33416"/>
                      <a:pt x="23489" y="33135"/>
                      <a:pt x="23748" y="33135"/>
                    </a:cubicBezTo>
                    <a:cubicBezTo>
                      <a:pt x="23752" y="33135"/>
                      <a:pt x="23756" y="33135"/>
                      <a:pt x="23760" y="33135"/>
                    </a:cubicBezTo>
                    <a:cubicBezTo>
                      <a:pt x="23801" y="33139"/>
                      <a:pt x="23841" y="33141"/>
                      <a:pt x="23881" y="33141"/>
                    </a:cubicBezTo>
                    <a:cubicBezTo>
                      <a:pt x="24444" y="33141"/>
                      <a:pt x="24915" y="32776"/>
                      <a:pt x="25408" y="32550"/>
                    </a:cubicBezTo>
                    <a:cubicBezTo>
                      <a:pt x="25990" y="32058"/>
                      <a:pt x="26872" y="32069"/>
                      <a:pt x="27375" y="31462"/>
                    </a:cubicBezTo>
                    <a:cubicBezTo>
                      <a:pt x="27393" y="31465"/>
                      <a:pt x="27411" y="31467"/>
                      <a:pt x="27429" y="31467"/>
                    </a:cubicBezTo>
                    <a:cubicBezTo>
                      <a:pt x="27702" y="31467"/>
                      <a:pt x="27840" y="31142"/>
                      <a:pt x="28119" y="31108"/>
                    </a:cubicBezTo>
                    <a:cubicBezTo>
                      <a:pt x="28484" y="30949"/>
                      <a:pt x="29001" y="30960"/>
                      <a:pt x="29218" y="30570"/>
                    </a:cubicBezTo>
                    <a:cubicBezTo>
                      <a:pt x="29435" y="30262"/>
                      <a:pt x="29836" y="30204"/>
                      <a:pt x="30064" y="29919"/>
                    </a:cubicBezTo>
                    <a:cubicBezTo>
                      <a:pt x="30512" y="29496"/>
                      <a:pt x="31198" y="29358"/>
                      <a:pt x="31575" y="28853"/>
                    </a:cubicBezTo>
                    <a:cubicBezTo>
                      <a:pt x="31838" y="28705"/>
                      <a:pt x="32022" y="28488"/>
                      <a:pt x="32239" y="28293"/>
                    </a:cubicBezTo>
                    <a:cubicBezTo>
                      <a:pt x="32572" y="27389"/>
                      <a:pt x="33670" y="26908"/>
                      <a:pt x="33717" y="25867"/>
                    </a:cubicBezTo>
                    <a:cubicBezTo>
                      <a:pt x="33887" y="25741"/>
                      <a:pt x="34025" y="25582"/>
                      <a:pt x="34151" y="25409"/>
                    </a:cubicBezTo>
                    <a:cubicBezTo>
                      <a:pt x="34151" y="25329"/>
                      <a:pt x="34093" y="25227"/>
                      <a:pt x="34173" y="25170"/>
                    </a:cubicBezTo>
                    <a:cubicBezTo>
                      <a:pt x="34483" y="24780"/>
                      <a:pt x="34437" y="24252"/>
                      <a:pt x="34552" y="23796"/>
                    </a:cubicBezTo>
                    <a:cubicBezTo>
                      <a:pt x="34621" y="23590"/>
                      <a:pt x="34827" y="23464"/>
                      <a:pt x="34906" y="23258"/>
                    </a:cubicBezTo>
                    <a:cubicBezTo>
                      <a:pt x="34827" y="22330"/>
                      <a:pt x="34917" y="21393"/>
                      <a:pt x="35008" y="20465"/>
                    </a:cubicBezTo>
                    <a:cubicBezTo>
                      <a:pt x="34722" y="20031"/>
                      <a:pt x="34871" y="19503"/>
                      <a:pt x="34722" y="19023"/>
                    </a:cubicBezTo>
                    <a:cubicBezTo>
                      <a:pt x="34791" y="18578"/>
                      <a:pt x="34665" y="18155"/>
                      <a:pt x="34541" y="17729"/>
                    </a:cubicBezTo>
                    <a:cubicBezTo>
                      <a:pt x="34678" y="17306"/>
                      <a:pt x="34585" y="16814"/>
                      <a:pt x="34310" y="16460"/>
                    </a:cubicBezTo>
                    <a:cubicBezTo>
                      <a:pt x="34071" y="16185"/>
                      <a:pt x="34277" y="15784"/>
                      <a:pt x="34104" y="15499"/>
                    </a:cubicBezTo>
                    <a:cubicBezTo>
                      <a:pt x="33909" y="15177"/>
                      <a:pt x="34060" y="14776"/>
                      <a:pt x="34036" y="14433"/>
                    </a:cubicBezTo>
                    <a:cubicBezTo>
                      <a:pt x="34117" y="14375"/>
                      <a:pt x="34200" y="14354"/>
                      <a:pt x="34286" y="14354"/>
                    </a:cubicBezTo>
                    <a:cubicBezTo>
                      <a:pt x="34382" y="14354"/>
                      <a:pt x="34482" y="14380"/>
                      <a:pt x="34585" y="14411"/>
                    </a:cubicBezTo>
                    <a:cubicBezTo>
                      <a:pt x="34665" y="14136"/>
                      <a:pt x="34997" y="14079"/>
                      <a:pt x="35066" y="13815"/>
                    </a:cubicBezTo>
                    <a:cubicBezTo>
                      <a:pt x="35134" y="13507"/>
                      <a:pt x="35478" y="13312"/>
                      <a:pt x="35340" y="12947"/>
                    </a:cubicBezTo>
                    <a:cubicBezTo>
                      <a:pt x="35239" y="12878"/>
                      <a:pt x="35123" y="12821"/>
                      <a:pt x="35022" y="12752"/>
                    </a:cubicBezTo>
                    <a:cubicBezTo>
                      <a:pt x="35066" y="12455"/>
                      <a:pt x="35170" y="12065"/>
                      <a:pt x="34964" y="11824"/>
                    </a:cubicBezTo>
                    <a:cubicBezTo>
                      <a:pt x="35022" y="11631"/>
                      <a:pt x="35170" y="11469"/>
                      <a:pt x="35250" y="11274"/>
                    </a:cubicBezTo>
                    <a:cubicBezTo>
                      <a:pt x="35134" y="11093"/>
                      <a:pt x="35250" y="10898"/>
                      <a:pt x="35272" y="10703"/>
                    </a:cubicBezTo>
                    <a:cubicBezTo>
                      <a:pt x="35159" y="10692"/>
                      <a:pt x="35055" y="10692"/>
                      <a:pt x="34939" y="10681"/>
                    </a:cubicBezTo>
                    <a:cubicBezTo>
                      <a:pt x="35145" y="10233"/>
                      <a:pt x="34483" y="10165"/>
                      <a:pt x="34665" y="9720"/>
                    </a:cubicBezTo>
                    <a:cubicBezTo>
                      <a:pt x="34467" y="9568"/>
                      <a:pt x="34315" y="9315"/>
                      <a:pt x="34056" y="9315"/>
                    </a:cubicBezTo>
                    <a:cubicBezTo>
                      <a:pt x="34001" y="9315"/>
                      <a:pt x="33942" y="9326"/>
                      <a:pt x="33876" y="9352"/>
                    </a:cubicBezTo>
                    <a:cubicBezTo>
                      <a:pt x="33865" y="9159"/>
                      <a:pt x="33797" y="8975"/>
                      <a:pt x="33703" y="8791"/>
                    </a:cubicBezTo>
                    <a:cubicBezTo>
                      <a:pt x="33786" y="8723"/>
                      <a:pt x="33978" y="8723"/>
                      <a:pt x="33923" y="8563"/>
                    </a:cubicBezTo>
                    <a:cubicBezTo>
                      <a:pt x="33761" y="8517"/>
                      <a:pt x="33602" y="8368"/>
                      <a:pt x="33659" y="8184"/>
                    </a:cubicBezTo>
                    <a:cubicBezTo>
                      <a:pt x="33797" y="7841"/>
                      <a:pt x="33349" y="7602"/>
                      <a:pt x="33497" y="7237"/>
                    </a:cubicBezTo>
                    <a:cubicBezTo>
                      <a:pt x="33338" y="6984"/>
                      <a:pt x="32984" y="7006"/>
                      <a:pt x="32811" y="6767"/>
                    </a:cubicBezTo>
                    <a:cubicBezTo>
                      <a:pt x="32778" y="6457"/>
                      <a:pt x="32561" y="6182"/>
                      <a:pt x="32286" y="6056"/>
                    </a:cubicBezTo>
                    <a:cubicBezTo>
                      <a:pt x="32011" y="5954"/>
                      <a:pt x="32011" y="5644"/>
                      <a:pt x="31932" y="5416"/>
                    </a:cubicBezTo>
                    <a:cubicBezTo>
                      <a:pt x="31759" y="5256"/>
                      <a:pt x="31553" y="5119"/>
                      <a:pt x="31462" y="4888"/>
                    </a:cubicBezTo>
                    <a:cubicBezTo>
                      <a:pt x="31442" y="4842"/>
                      <a:pt x="31409" y="4824"/>
                      <a:pt x="31371" y="4824"/>
                    </a:cubicBezTo>
                    <a:cubicBezTo>
                      <a:pt x="31231" y="4824"/>
                      <a:pt x="31027" y="5081"/>
                      <a:pt x="31198" y="5152"/>
                    </a:cubicBezTo>
                    <a:cubicBezTo>
                      <a:pt x="31531" y="5256"/>
                      <a:pt x="31575" y="5737"/>
                      <a:pt x="31358" y="5965"/>
                    </a:cubicBezTo>
                    <a:cubicBezTo>
                      <a:pt x="31083" y="5874"/>
                      <a:pt x="30888" y="5622"/>
                      <a:pt x="30707" y="5416"/>
                    </a:cubicBezTo>
                    <a:lnTo>
                      <a:pt x="30707" y="5416"/>
                    </a:lnTo>
                    <a:cubicBezTo>
                      <a:pt x="30726" y="5421"/>
                      <a:pt x="30745" y="5423"/>
                      <a:pt x="30763" y="5423"/>
                    </a:cubicBezTo>
                    <a:cubicBezTo>
                      <a:pt x="30968" y="5423"/>
                      <a:pt x="31131" y="5153"/>
                      <a:pt x="30902" y="5039"/>
                    </a:cubicBezTo>
                    <a:cubicBezTo>
                      <a:pt x="30865" y="5001"/>
                      <a:pt x="30833" y="4985"/>
                      <a:pt x="30805" y="4985"/>
                    </a:cubicBezTo>
                    <a:cubicBezTo>
                      <a:pt x="30714" y="4985"/>
                      <a:pt x="30657" y="5143"/>
                      <a:pt x="30613" y="5221"/>
                    </a:cubicBezTo>
                    <a:cubicBezTo>
                      <a:pt x="30606" y="5221"/>
                      <a:pt x="30600" y="5222"/>
                      <a:pt x="30593" y="5222"/>
                    </a:cubicBezTo>
                    <a:cubicBezTo>
                      <a:pt x="30373" y="5222"/>
                      <a:pt x="30291" y="4903"/>
                      <a:pt x="30073" y="4903"/>
                    </a:cubicBezTo>
                    <a:cubicBezTo>
                      <a:pt x="30025" y="4903"/>
                      <a:pt x="29969" y="4918"/>
                      <a:pt x="29905" y="4957"/>
                    </a:cubicBezTo>
                    <a:cubicBezTo>
                      <a:pt x="29734" y="4718"/>
                      <a:pt x="29652" y="4317"/>
                      <a:pt x="29309" y="4295"/>
                    </a:cubicBezTo>
                    <a:cubicBezTo>
                      <a:pt x="29196" y="4031"/>
                      <a:pt x="29677" y="4270"/>
                      <a:pt x="29550" y="3985"/>
                    </a:cubicBezTo>
                    <a:cubicBezTo>
                      <a:pt x="29333" y="3721"/>
                      <a:pt x="29218" y="3265"/>
                      <a:pt x="28828" y="3207"/>
                    </a:cubicBezTo>
                    <a:cubicBezTo>
                      <a:pt x="28567" y="3117"/>
                      <a:pt x="28372" y="2897"/>
                      <a:pt x="28141" y="2760"/>
                    </a:cubicBezTo>
                    <a:cubicBezTo>
                      <a:pt x="28083" y="2781"/>
                      <a:pt x="28031" y="2790"/>
                      <a:pt x="27984" y="2790"/>
                    </a:cubicBezTo>
                    <a:cubicBezTo>
                      <a:pt x="27728" y="2790"/>
                      <a:pt x="27618" y="2518"/>
                      <a:pt x="27386" y="2441"/>
                    </a:cubicBezTo>
                    <a:cubicBezTo>
                      <a:pt x="27304" y="2462"/>
                      <a:pt x="27223" y="2469"/>
                      <a:pt x="27141" y="2469"/>
                    </a:cubicBezTo>
                    <a:cubicBezTo>
                      <a:pt x="26971" y="2469"/>
                      <a:pt x="26801" y="2438"/>
                      <a:pt x="26630" y="2438"/>
                    </a:cubicBezTo>
                    <a:cubicBezTo>
                      <a:pt x="26528" y="2438"/>
                      <a:pt x="26425" y="2449"/>
                      <a:pt x="26323" y="2485"/>
                    </a:cubicBezTo>
                    <a:cubicBezTo>
                      <a:pt x="25738" y="2337"/>
                      <a:pt x="25304" y="1812"/>
                      <a:pt x="24675" y="1754"/>
                    </a:cubicBezTo>
                    <a:cubicBezTo>
                      <a:pt x="24480" y="1960"/>
                      <a:pt x="24469" y="2246"/>
                      <a:pt x="24584" y="2499"/>
                    </a:cubicBezTo>
                    <a:cubicBezTo>
                      <a:pt x="24559" y="2506"/>
                      <a:pt x="24536" y="2509"/>
                      <a:pt x="24513" y="2509"/>
                    </a:cubicBezTo>
                    <a:cubicBezTo>
                      <a:pt x="24312" y="2509"/>
                      <a:pt x="24218" y="2255"/>
                      <a:pt x="24010" y="2235"/>
                    </a:cubicBezTo>
                    <a:cubicBezTo>
                      <a:pt x="23771" y="2188"/>
                      <a:pt x="23771" y="1914"/>
                      <a:pt x="23656" y="1754"/>
                    </a:cubicBezTo>
                    <a:cubicBezTo>
                      <a:pt x="23566" y="1768"/>
                      <a:pt x="23459" y="1819"/>
                      <a:pt x="23362" y="1819"/>
                    </a:cubicBezTo>
                    <a:cubicBezTo>
                      <a:pt x="23300" y="1819"/>
                      <a:pt x="23242" y="1798"/>
                      <a:pt x="23197" y="1730"/>
                    </a:cubicBezTo>
                    <a:cubicBezTo>
                      <a:pt x="22936" y="1422"/>
                      <a:pt x="22524" y="1433"/>
                      <a:pt x="22181" y="1263"/>
                    </a:cubicBezTo>
                    <a:cubicBezTo>
                      <a:pt x="22081" y="1282"/>
                      <a:pt x="22017" y="1411"/>
                      <a:pt x="21913" y="1411"/>
                    </a:cubicBezTo>
                    <a:cubicBezTo>
                      <a:pt x="21896" y="1411"/>
                      <a:pt x="21878" y="1408"/>
                      <a:pt x="21859" y="1400"/>
                    </a:cubicBezTo>
                    <a:cubicBezTo>
                      <a:pt x="21505" y="1274"/>
                      <a:pt x="21093" y="1318"/>
                      <a:pt x="20794" y="1068"/>
                    </a:cubicBezTo>
                    <a:cubicBezTo>
                      <a:pt x="20450" y="862"/>
                      <a:pt x="20063" y="746"/>
                      <a:pt x="19695" y="598"/>
                    </a:cubicBezTo>
                    <a:cubicBezTo>
                      <a:pt x="19517" y="605"/>
                      <a:pt x="19345" y="646"/>
                      <a:pt x="19171" y="646"/>
                    </a:cubicBezTo>
                    <a:cubicBezTo>
                      <a:pt x="19076" y="646"/>
                      <a:pt x="18981" y="634"/>
                      <a:pt x="18885" y="598"/>
                    </a:cubicBezTo>
                    <a:cubicBezTo>
                      <a:pt x="18760" y="945"/>
                      <a:pt x="18433" y="1023"/>
                      <a:pt x="18102" y="1023"/>
                    </a:cubicBezTo>
                    <a:cubicBezTo>
                      <a:pt x="17974" y="1023"/>
                      <a:pt x="17846" y="1011"/>
                      <a:pt x="17728" y="999"/>
                    </a:cubicBezTo>
                    <a:cubicBezTo>
                      <a:pt x="17522" y="724"/>
                      <a:pt x="17305" y="472"/>
                      <a:pt x="17110" y="197"/>
                    </a:cubicBezTo>
                    <a:cubicBezTo>
                      <a:pt x="17074" y="177"/>
                      <a:pt x="17047" y="168"/>
                      <a:pt x="17027" y="168"/>
                    </a:cubicBezTo>
                    <a:cubicBezTo>
                      <a:pt x="16899" y="168"/>
                      <a:pt x="17030" y="509"/>
                      <a:pt x="16914" y="509"/>
                    </a:cubicBezTo>
                    <a:cubicBezTo>
                      <a:pt x="16894" y="509"/>
                      <a:pt x="16865" y="498"/>
                      <a:pt x="16825" y="472"/>
                    </a:cubicBezTo>
                    <a:cubicBezTo>
                      <a:pt x="16594" y="345"/>
                      <a:pt x="16286" y="334"/>
                      <a:pt x="16113" y="117"/>
                    </a:cubicBezTo>
                    <a:cubicBezTo>
                      <a:pt x="16072" y="38"/>
                      <a:pt x="15973" y="1"/>
                      <a:pt x="15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2" name="Google Shape;652;p95"/>
            <p:cNvGrpSpPr/>
            <p:nvPr/>
          </p:nvGrpSpPr>
          <p:grpSpPr>
            <a:xfrm>
              <a:off x="4128400" y="1600988"/>
              <a:ext cx="886950" cy="844675"/>
              <a:chOff x="4128400" y="1894038"/>
              <a:chExt cx="886950" cy="844675"/>
            </a:xfrm>
          </p:grpSpPr>
          <p:sp>
            <p:nvSpPr>
              <p:cNvPr id="653" name="Google Shape;653;p95"/>
              <p:cNvSpPr/>
              <p:nvPr/>
            </p:nvSpPr>
            <p:spPr>
              <a:xfrm>
                <a:off x="4217325" y="1923625"/>
                <a:ext cx="710400" cy="7104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5"/>
              <p:cNvSpPr/>
              <p:nvPr/>
            </p:nvSpPr>
            <p:spPr>
              <a:xfrm>
                <a:off x="4128400" y="1894038"/>
                <a:ext cx="886950" cy="844675"/>
              </a:xfrm>
              <a:custGeom>
                <a:avLst/>
                <a:gdLst/>
                <a:ahLst/>
                <a:cxnLst/>
                <a:rect l="l" t="t" r="r" b="b"/>
                <a:pathLst>
                  <a:path w="35478" h="33787" extrusionOk="0">
                    <a:moveTo>
                      <a:pt x="15876" y="1"/>
                    </a:moveTo>
                    <a:cubicBezTo>
                      <a:pt x="15734" y="1"/>
                      <a:pt x="15600" y="82"/>
                      <a:pt x="15668" y="233"/>
                    </a:cubicBezTo>
                    <a:cubicBezTo>
                      <a:pt x="15761" y="349"/>
                      <a:pt x="16017" y="564"/>
                      <a:pt x="15867" y="564"/>
                    </a:cubicBezTo>
                    <a:cubicBezTo>
                      <a:pt x="15811" y="564"/>
                      <a:pt x="15701" y="535"/>
                      <a:pt x="15506" y="461"/>
                    </a:cubicBezTo>
                    <a:cubicBezTo>
                      <a:pt x="15475" y="451"/>
                      <a:pt x="15446" y="447"/>
                      <a:pt x="15418" y="447"/>
                    </a:cubicBezTo>
                    <a:cubicBezTo>
                      <a:pt x="15180" y="447"/>
                      <a:pt x="15053" y="763"/>
                      <a:pt x="14888" y="906"/>
                    </a:cubicBezTo>
                    <a:cubicBezTo>
                      <a:pt x="14592" y="812"/>
                      <a:pt x="14264" y="683"/>
                      <a:pt x="13951" y="683"/>
                    </a:cubicBezTo>
                    <a:cubicBezTo>
                      <a:pt x="13889" y="683"/>
                      <a:pt x="13828" y="688"/>
                      <a:pt x="13768" y="700"/>
                    </a:cubicBezTo>
                    <a:cubicBezTo>
                      <a:pt x="13682" y="806"/>
                      <a:pt x="13575" y="834"/>
                      <a:pt x="13461" y="834"/>
                    </a:cubicBezTo>
                    <a:cubicBezTo>
                      <a:pt x="13322" y="834"/>
                      <a:pt x="13174" y="792"/>
                      <a:pt x="13038" y="792"/>
                    </a:cubicBezTo>
                    <a:cubicBezTo>
                      <a:pt x="13030" y="792"/>
                      <a:pt x="13021" y="793"/>
                      <a:pt x="13012" y="793"/>
                    </a:cubicBezTo>
                    <a:cubicBezTo>
                      <a:pt x="13007" y="793"/>
                      <a:pt x="13001" y="793"/>
                      <a:pt x="12996" y="793"/>
                    </a:cubicBezTo>
                    <a:cubicBezTo>
                      <a:pt x="12739" y="793"/>
                      <a:pt x="12527" y="998"/>
                      <a:pt x="12279" y="998"/>
                    </a:cubicBezTo>
                    <a:cubicBezTo>
                      <a:pt x="12224" y="998"/>
                      <a:pt x="12168" y="988"/>
                      <a:pt x="12109" y="963"/>
                    </a:cubicBezTo>
                    <a:cubicBezTo>
                      <a:pt x="12047" y="957"/>
                      <a:pt x="11986" y="954"/>
                      <a:pt x="11925" y="954"/>
                    </a:cubicBezTo>
                    <a:cubicBezTo>
                      <a:pt x="11333" y="954"/>
                      <a:pt x="10791" y="1233"/>
                      <a:pt x="10208" y="1296"/>
                    </a:cubicBezTo>
                    <a:cubicBezTo>
                      <a:pt x="10013" y="1433"/>
                      <a:pt x="9752" y="1386"/>
                      <a:pt x="9568" y="1548"/>
                    </a:cubicBezTo>
                    <a:cubicBezTo>
                      <a:pt x="9224" y="1559"/>
                      <a:pt x="9051" y="1903"/>
                      <a:pt x="8708" y="1949"/>
                    </a:cubicBezTo>
                    <a:cubicBezTo>
                      <a:pt x="8285" y="2361"/>
                      <a:pt x="7634" y="2315"/>
                      <a:pt x="7153" y="2611"/>
                    </a:cubicBezTo>
                    <a:cubicBezTo>
                      <a:pt x="6890" y="3048"/>
                      <a:pt x="6351" y="3229"/>
                      <a:pt x="5893" y="3345"/>
                    </a:cubicBezTo>
                    <a:cubicBezTo>
                      <a:pt x="5939" y="3757"/>
                      <a:pt x="5368" y="3584"/>
                      <a:pt x="5321" y="3927"/>
                    </a:cubicBezTo>
                    <a:cubicBezTo>
                      <a:pt x="5195" y="4284"/>
                      <a:pt x="4692" y="4202"/>
                      <a:pt x="4475" y="4501"/>
                    </a:cubicBezTo>
                    <a:cubicBezTo>
                      <a:pt x="4258" y="4902"/>
                      <a:pt x="4017" y="5325"/>
                      <a:pt x="3583" y="5506"/>
                    </a:cubicBezTo>
                    <a:cubicBezTo>
                      <a:pt x="3124" y="5918"/>
                      <a:pt x="2712" y="6435"/>
                      <a:pt x="2542" y="7031"/>
                    </a:cubicBezTo>
                    <a:cubicBezTo>
                      <a:pt x="2047" y="7223"/>
                      <a:pt x="2072" y="7797"/>
                      <a:pt x="1751" y="8140"/>
                    </a:cubicBezTo>
                    <a:cubicBezTo>
                      <a:pt x="1762" y="8437"/>
                      <a:pt x="1317" y="8585"/>
                      <a:pt x="1454" y="8896"/>
                    </a:cubicBezTo>
                    <a:cubicBezTo>
                      <a:pt x="1523" y="9091"/>
                      <a:pt x="1259" y="9170"/>
                      <a:pt x="1168" y="9308"/>
                    </a:cubicBezTo>
                    <a:cubicBezTo>
                      <a:pt x="1306" y="9777"/>
                      <a:pt x="1053" y="10211"/>
                      <a:pt x="767" y="10555"/>
                    </a:cubicBezTo>
                    <a:cubicBezTo>
                      <a:pt x="800" y="10898"/>
                      <a:pt x="468" y="11151"/>
                      <a:pt x="619" y="11494"/>
                    </a:cubicBezTo>
                    <a:cubicBezTo>
                      <a:pt x="641" y="11824"/>
                      <a:pt x="435" y="12123"/>
                      <a:pt x="344" y="12431"/>
                    </a:cubicBezTo>
                    <a:cubicBezTo>
                      <a:pt x="493" y="12752"/>
                      <a:pt x="70" y="13049"/>
                      <a:pt x="276" y="13392"/>
                    </a:cubicBezTo>
                    <a:cubicBezTo>
                      <a:pt x="309" y="13518"/>
                      <a:pt x="446" y="13645"/>
                      <a:pt x="355" y="13782"/>
                    </a:cubicBezTo>
                    <a:cubicBezTo>
                      <a:pt x="240" y="14158"/>
                      <a:pt x="1" y="14595"/>
                      <a:pt x="171" y="14996"/>
                    </a:cubicBezTo>
                    <a:cubicBezTo>
                      <a:pt x="424" y="15477"/>
                      <a:pt x="413" y="16059"/>
                      <a:pt x="240" y="16575"/>
                    </a:cubicBezTo>
                    <a:cubicBezTo>
                      <a:pt x="262" y="16850"/>
                      <a:pt x="526" y="17056"/>
                      <a:pt x="446" y="17375"/>
                    </a:cubicBezTo>
                    <a:cubicBezTo>
                      <a:pt x="594" y="17696"/>
                      <a:pt x="710" y="18028"/>
                      <a:pt x="572" y="18394"/>
                    </a:cubicBezTo>
                    <a:cubicBezTo>
                      <a:pt x="446" y="18679"/>
                      <a:pt x="652" y="18874"/>
                      <a:pt x="789" y="19080"/>
                    </a:cubicBezTo>
                    <a:cubicBezTo>
                      <a:pt x="825" y="19297"/>
                      <a:pt x="847" y="19514"/>
                      <a:pt x="1042" y="19665"/>
                    </a:cubicBezTo>
                    <a:cubicBezTo>
                      <a:pt x="1328" y="19926"/>
                      <a:pt x="1223" y="20396"/>
                      <a:pt x="1545" y="20649"/>
                    </a:cubicBezTo>
                    <a:cubicBezTo>
                      <a:pt x="1704" y="20912"/>
                      <a:pt x="1682" y="21278"/>
                      <a:pt x="1957" y="21484"/>
                    </a:cubicBezTo>
                    <a:cubicBezTo>
                      <a:pt x="2116" y="21931"/>
                      <a:pt x="2300" y="22365"/>
                      <a:pt x="2575" y="22766"/>
                    </a:cubicBezTo>
                    <a:cubicBezTo>
                      <a:pt x="2838" y="22893"/>
                      <a:pt x="3215" y="22972"/>
                      <a:pt x="3160" y="23338"/>
                    </a:cubicBezTo>
                    <a:cubicBezTo>
                      <a:pt x="3684" y="23909"/>
                      <a:pt x="4028" y="24747"/>
                      <a:pt x="4852" y="24953"/>
                    </a:cubicBezTo>
                    <a:cubicBezTo>
                      <a:pt x="4876" y="25145"/>
                      <a:pt x="5000" y="25282"/>
                      <a:pt x="5137" y="25420"/>
                    </a:cubicBezTo>
                    <a:cubicBezTo>
                      <a:pt x="5047" y="25444"/>
                      <a:pt x="4989" y="25488"/>
                      <a:pt x="4956" y="25582"/>
                    </a:cubicBezTo>
                    <a:cubicBezTo>
                      <a:pt x="4962" y="25582"/>
                      <a:pt x="4967" y="25581"/>
                      <a:pt x="4973" y="25581"/>
                    </a:cubicBezTo>
                    <a:cubicBezTo>
                      <a:pt x="5294" y="25581"/>
                      <a:pt x="5450" y="25894"/>
                      <a:pt x="5574" y="26153"/>
                    </a:cubicBezTo>
                    <a:cubicBezTo>
                      <a:pt x="5711" y="26428"/>
                      <a:pt x="6156" y="26474"/>
                      <a:pt x="6134" y="26818"/>
                    </a:cubicBezTo>
                    <a:cubicBezTo>
                      <a:pt x="6203" y="26793"/>
                      <a:pt x="6283" y="26771"/>
                      <a:pt x="6362" y="26749"/>
                    </a:cubicBezTo>
                    <a:lnTo>
                      <a:pt x="6362" y="26749"/>
                    </a:lnTo>
                    <a:cubicBezTo>
                      <a:pt x="6373" y="27081"/>
                      <a:pt x="6294" y="27493"/>
                      <a:pt x="6706" y="27573"/>
                    </a:cubicBezTo>
                    <a:cubicBezTo>
                      <a:pt x="6842" y="27496"/>
                      <a:pt x="6932" y="27465"/>
                      <a:pt x="6991" y="27465"/>
                    </a:cubicBezTo>
                    <a:cubicBezTo>
                      <a:pt x="7219" y="27465"/>
                      <a:pt x="6985" y="27929"/>
                      <a:pt x="7248" y="27929"/>
                    </a:cubicBezTo>
                    <a:cubicBezTo>
                      <a:pt x="7258" y="27929"/>
                      <a:pt x="7269" y="27929"/>
                      <a:pt x="7280" y="27927"/>
                    </a:cubicBezTo>
                    <a:cubicBezTo>
                      <a:pt x="7530" y="27996"/>
                      <a:pt x="7428" y="28397"/>
                      <a:pt x="7667" y="28523"/>
                    </a:cubicBezTo>
                    <a:cubicBezTo>
                      <a:pt x="7804" y="28809"/>
                      <a:pt x="8274" y="28661"/>
                      <a:pt x="8343" y="28990"/>
                    </a:cubicBezTo>
                    <a:cubicBezTo>
                      <a:pt x="8458" y="29334"/>
                      <a:pt x="8491" y="29724"/>
                      <a:pt x="8766" y="29987"/>
                    </a:cubicBezTo>
                    <a:cubicBezTo>
                      <a:pt x="9087" y="30158"/>
                      <a:pt x="8939" y="30583"/>
                      <a:pt x="9202" y="30789"/>
                    </a:cubicBezTo>
                    <a:cubicBezTo>
                      <a:pt x="9265" y="30817"/>
                      <a:pt x="9342" y="30871"/>
                      <a:pt x="9405" y="30871"/>
                    </a:cubicBezTo>
                    <a:cubicBezTo>
                      <a:pt x="9443" y="30871"/>
                      <a:pt x="9477" y="30850"/>
                      <a:pt x="9499" y="30789"/>
                    </a:cubicBezTo>
                    <a:cubicBezTo>
                      <a:pt x="9842" y="30331"/>
                      <a:pt x="9246" y="30446"/>
                      <a:pt x="9257" y="30147"/>
                    </a:cubicBezTo>
                    <a:cubicBezTo>
                      <a:pt x="9235" y="29987"/>
                      <a:pt x="9098" y="29770"/>
                      <a:pt x="9282" y="29666"/>
                    </a:cubicBezTo>
                    <a:cubicBezTo>
                      <a:pt x="9312" y="29655"/>
                      <a:pt x="9340" y="29651"/>
                      <a:pt x="9366" y="29651"/>
                    </a:cubicBezTo>
                    <a:cubicBezTo>
                      <a:pt x="9563" y="29651"/>
                      <a:pt x="9682" y="29916"/>
                      <a:pt x="9853" y="29976"/>
                    </a:cubicBezTo>
                    <a:cubicBezTo>
                      <a:pt x="10197" y="29998"/>
                      <a:pt x="10070" y="30226"/>
                      <a:pt x="10037" y="30388"/>
                    </a:cubicBezTo>
                    <a:cubicBezTo>
                      <a:pt x="10117" y="30515"/>
                      <a:pt x="10287" y="30468"/>
                      <a:pt x="10414" y="30501"/>
                    </a:cubicBezTo>
                    <a:cubicBezTo>
                      <a:pt x="10724" y="30732"/>
                      <a:pt x="11249" y="30811"/>
                      <a:pt x="11274" y="31281"/>
                    </a:cubicBezTo>
                    <a:cubicBezTo>
                      <a:pt x="11279" y="31281"/>
                      <a:pt x="11285" y="31281"/>
                      <a:pt x="11291" y="31281"/>
                    </a:cubicBezTo>
                    <a:cubicBezTo>
                      <a:pt x="11727" y="31281"/>
                      <a:pt x="12067" y="31694"/>
                      <a:pt x="12499" y="31795"/>
                    </a:cubicBezTo>
                    <a:cubicBezTo>
                      <a:pt x="12806" y="31841"/>
                      <a:pt x="12979" y="32149"/>
                      <a:pt x="13298" y="32163"/>
                    </a:cubicBezTo>
                    <a:cubicBezTo>
                      <a:pt x="13623" y="32520"/>
                      <a:pt x="14090" y="32756"/>
                      <a:pt x="14580" y="32756"/>
                    </a:cubicBezTo>
                    <a:cubicBezTo>
                      <a:pt x="14591" y="32756"/>
                      <a:pt x="14602" y="32756"/>
                      <a:pt x="14614" y="32756"/>
                    </a:cubicBezTo>
                    <a:cubicBezTo>
                      <a:pt x="14765" y="32893"/>
                      <a:pt x="14982" y="32860"/>
                      <a:pt x="15141" y="32962"/>
                    </a:cubicBezTo>
                    <a:cubicBezTo>
                      <a:pt x="15289" y="33031"/>
                      <a:pt x="15369" y="33215"/>
                      <a:pt x="15553" y="33215"/>
                    </a:cubicBezTo>
                    <a:cubicBezTo>
                      <a:pt x="15795" y="33226"/>
                      <a:pt x="15976" y="33443"/>
                      <a:pt x="16207" y="33454"/>
                    </a:cubicBezTo>
                    <a:cubicBezTo>
                      <a:pt x="16308" y="33305"/>
                      <a:pt x="16399" y="33146"/>
                      <a:pt x="16492" y="32987"/>
                    </a:cubicBezTo>
                    <a:cubicBezTo>
                      <a:pt x="16627" y="32964"/>
                      <a:pt x="16761" y="32951"/>
                      <a:pt x="16898" y="32951"/>
                    </a:cubicBezTo>
                    <a:cubicBezTo>
                      <a:pt x="16971" y="32951"/>
                      <a:pt x="17046" y="32954"/>
                      <a:pt x="17121" y="32962"/>
                    </a:cubicBezTo>
                    <a:cubicBezTo>
                      <a:pt x="17154" y="33099"/>
                      <a:pt x="17086" y="33283"/>
                      <a:pt x="17248" y="33352"/>
                    </a:cubicBezTo>
                    <a:cubicBezTo>
                      <a:pt x="17624" y="33695"/>
                      <a:pt x="18209" y="33511"/>
                      <a:pt x="18632" y="33786"/>
                    </a:cubicBezTo>
                    <a:cubicBezTo>
                      <a:pt x="18790" y="33767"/>
                      <a:pt x="18951" y="33762"/>
                      <a:pt x="19113" y="33762"/>
                    </a:cubicBezTo>
                    <a:cubicBezTo>
                      <a:pt x="19265" y="33762"/>
                      <a:pt x="19418" y="33766"/>
                      <a:pt x="19571" y="33766"/>
                    </a:cubicBezTo>
                    <a:cubicBezTo>
                      <a:pt x="19632" y="33766"/>
                      <a:pt x="19692" y="33766"/>
                      <a:pt x="19753" y="33764"/>
                    </a:cubicBezTo>
                    <a:cubicBezTo>
                      <a:pt x="20016" y="33543"/>
                      <a:pt x="20326" y="33513"/>
                      <a:pt x="20645" y="33513"/>
                    </a:cubicBezTo>
                    <a:cubicBezTo>
                      <a:pt x="20768" y="33513"/>
                      <a:pt x="20892" y="33517"/>
                      <a:pt x="21015" y="33517"/>
                    </a:cubicBezTo>
                    <a:cubicBezTo>
                      <a:pt x="21185" y="33517"/>
                      <a:pt x="21354" y="33509"/>
                      <a:pt x="21516" y="33467"/>
                    </a:cubicBezTo>
                    <a:cubicBezTo>
                      <a:pt x="21644" y="33520"/>
                      <a:pt x="21772" y="33539"/>
                      <a:pt x="21900" y="33539"/>
                    </a:cubicBezTo>
                    <a:cubicBezTo>
                      <a:pt x="22242" y="33539"/>
                      <a:pt x="22583" y="33400"/>
                      <a:pt x="22922" y="33374"/>
                    </a:cubicBezTo>
                    <a:cubicBezTo>
                      <a:pt x="22985" y="33404"/>
                      <a:pt x="23041" y="33416"/>
                      <a:pt x="23093" y="33416"/>
                    </a:cubicBezTo>
                    <a:cubicBezTo>
                      <a:pt x="23342" y="33416"/>
                      <a:pt x="23489" y="33135"/>
                      <a:pt x="23748" y="33135"/>
                    </a:cubicBezTo>
                    <a:cubicBezTo>
                      <a:pt x="23752" y="33135"/>
                      <a:pt x="23756" y="33135"/>
                      <a:pt x="23760" y="33135"/>
                    </a:cubicBezTo>
                    <a:cubicBezTo>
                      <a:pt x="23801" y="33139"/>
                      <a:pt x="23841" y="33141"/>
                      <a:pt x="23881" y="33141"/>
                    </a:cubicBezTo>
                    <a:cubicBezTo>
                      <a:pt x="24444" y="33141"/>
                      <a:pt x="24915" y="32776"/>
                      <a:pt x="25408" y="32550"/>
                    </a:cubicBezTo>
                    <a:cubicBezTo>
                      <a:pt x="25990" y="32058"/>
                      <a:pt x="26872" y="32069"/>
                      <a:pt x="27375" y="31462"/>
                    </a:cubicBezTo>
                    <a:cubicBezTo>
                      <a:pt x="27393" y="31465"/>
                      <a:pt x="27411" y="31467"/>
                      <a:pt x="27429" y="31467"/>
                    </a:cubicBezTo>
                    <a:cubicBezTo>
                      <a:pt x="27702" y="31467"/>
                      <a:pt x="27840" y="31142"/>
                      <a:pt x="28119" y="31108"/>
                    </a:cubicBezTo>
                    <a:cubicBezTo>
                      <a:pt x="28484" y="30949"/>
                      <a:pt x="29001" y="30960"/>
                      <a:pt x="29218" y="30570"/>
                    </a:cubicBezTo>
                    <a:cubicBezTo>
                      <a:pt x="29435" y="30262"/>
                      <a:pt x="29836" y="30204"/>
                      <a:pt x="30064" y="29919"/>
                    </a:cubicBezTo>
                    <a:cubicBezTo>
                      <a:pt x="30512" y="29496"/>
                      <a:pt x="31198" y="29358"/>
                      <a:pt x="31575" y="28853"/>
                    </a:cubicBezTo>
                    <a:cubicBezTo>
                      <a:pt x="31838" y="28705"/>
                      <a:pt x="32022" y="28488"/>
                      <a:pt x="32239" y="28293"/>
                    </a:cubicBezTo>
                    <a:cubicBezTo>
                      <a:pt x="32572" y="27389"/>
                      <a:pt x="33670" y="26908"/>
                      <a:pt x="33717" y="25867"/>
                    </a:cubicBezTo>
                    <a:cubicBezTo>
                      <a:pt x="33887" y="25741"/>
                      <a:pt x="34025" y="25582"/>
                      <a:pt x="34151" y="25409"/>
                    </a:cubicBezTo>
                    <a:cubicBezTo>
                      <a:pt x="34151" y="25329"/>
                      <a:pt x="34093" y="25227"/>
                      <a:pt x="34173" y="25170"/>
                    </a:cubicBezTo>
                    <a:cubicBezTo>
                      <a:pt x="34483" y="24780"/>
                      <a:pt x="34437" y="24252"/>
                      <a:pt x="34552" y="23796"/>
                    </a:cubicBezTo>
                    <a:cubicBezTo>
                      <a:pt x="34621" y="23590"/>
                      <a:pt x="34827" y="23464"/>
                      <a:pt x="34906" y="23258"/>
                    </a:cubicBezTo>
                    <a:cubicBezTo>
                      <a:pt x="34827" y="22330"/>
                      <a:pt x="34917" y="21393"/>
                      <a:pt x="35008" y="20465"/>
                    </a:cubicBezTo>
                    <a:cubicBezTo>
                      <a:pt x="34722" y="20031"/>
                      <a:pt x="34871" y="19503"/>
                      <a:pt x="34722" y="19023"/>
                    </a:cubicBezTo>
                    <a:cubicBezTo>
                      <a:pt x="34791" y="18578"/>
                      <a:pt x="34665" y="18155"/>
                      <a:pt x="34541" y="17729"/>
                    </a:cubicBezTo>
                    <a:cubicBezTo>
                      <a:pt x="34678" y="17306"/>
                      <a:pt x="34585" y="16814"/>
                      <a:pt x="34310" y="16460"/>
                    </a:cubicBezTo>
                    <a:cubicBezTo>
                      <a:pt x="34071" y="16185"/>
                      <a:pt x="34277" y="15784"/>
                      <a:pt x="34104" y="15499"/>
                    </a:cubicBezTo>
                    <a:cubicBezTo>
                      <a:pt x="33909" y="15177"/>
                      <a:pt x="34060" y="14776"/>
                      <a:pt x="34036" y="14433"/>
                    </a:cubicBezTo>
                    <a:cubicBezTo>
                      <a:pt x="34117" y="14375"/>
                      <a:pt x="34200" y="14354"/>
                      <a:pt x="34286" y="14354"/>
                    </a:cubicBezTo>
                    <a:cubicBezTo>
                      <a:pt x="34382" y="14354"/>
                      <a:pt x="34482" y="14380"/>
                      <a:pt x="34585" y="14411"/>
                    </a:cubicBezTo>
                    <a:cubicBezTo>
                      <a:pt x="34665" y="14136"/>
                      <a:pt x="34997" y="14079"/>
                      <a:pt x="35066" y="13815"/>
                    </a:cubicBezTo>
                    <a:cubicBezTo>
                      <a:pt x="35134" y="13507"/>
                      <a:pt x="35478" y="13312"/>
                      <a:pt x="35340" y="12947"/>
                    </a:cubicBezTo>
                    <a:cubicBezTo>
                      <a:pt x="35239" y="12878"/>
                      <a:pt x="35123" y="12821"/>
                      <a:pt x="35022" y="12752"/>
                    </a:cubicBezTo>
                    <a:cubicBezTo>
                      <a:pt x="35066" y="12455"/>
                      <a:pt x="35170" y="12065"/>
                      <a:pt x="34964" y="11824"/>
                    </a:cubicBezTo>
                    <a:cubicBezTo>
                      <a:pt x="35022" y="11631"/>
                      <a:pt x="35170" y="11469"/>
                      <a:pt x="35250" y="11274"/>
                    </a:cubicBezTo>
                    <a:cubicBezTo>
                      <a:pt x="35134" y="11093"/>
                      <a:pt x="35250" y="10898"/>
                      <a:pt x="35272" y="10703"/>
                    </a:cubicBezTo>
                    <a:cubicBezTo>
                      <a:pt x="35159" y="10692"/>
                      <a:pt x="35055" y="10692"/>
                      <a:pt x="34939" y="10681"/>
                    </a:cubicBezTo>
                    <a:cubicBezTo>
                      <a:pt x="35145" y="10233"/>
                      <a:pt x="34483" y="10165"/>
                      <a:pt x="34665" y="9720"/>
                    </a:cubicBezTo>
                    <a:cubicBezTo>
                      <a:pt x="34467" y="9568"/>
                      <a:pt x="34315" y="9315"/>
                      <a:pt x="34056" y="9315"/>
                    </a:cubicBezTo>
                    <a:cubicBezTo>
                      <a:pt x="34001" y="9315"/>
                      <a:pt x="33942" y="9326"/>
                      <a:pt x="33876" y="9352"/>
                    </a:cubicBezTo>
                    <a:cubicBezTo>
                      <a:pt x="33865" y="9159"/>
                      <a:pt x="33797" y="8975"/>
                      <a:pt x="33703" y="8791"/>
                    </a:cubicBezTo>
                    <a:cubicBezTo>
                      <a:pt x="33786" y="8723"/>
                      <a:pt x="33978" y="8723"/>
                      <a:pt x="33923" y="8563"/>
                    </a:cubicBezTo>
                    <a:cubicBezTo>
                      <a:pt x="33761" y="8517"/>
                      <a:pt x="33602" y="8368"/>
                      <a:pt x="33659" y="8184"/>
                    </a:cubicBezTo>
                    <a:cubicBezTo>
                      <a:pt x="33797" y="7841"/>
                      <a:pt x="33349" y="7602"/>
                      <a:pt x="33497" y="7237"/>
                    </a:cubicBezTo>
                    <a:cubicBezTo>
                      <a:pt x="33338" y="6984"/>
                      <a:pt x="32984" y="7006"/>
                      <a:pt x="32811" y="6767"/>
                    </a:cubicBezTo>
                    <a:cubicBezTo>
                      <a:pt x="32778" y="6457"/>
                      <a:pt x="32561" y="6182"/>
                      <a:pt x="32286" y="6056"/>
                    </a:cubicBezTo>
                    <a:cubicBezTo>
                      <a:pt x="32011" y="5954"/>
                      <a:pt x="32011" y="5644"/>
                      <a:pt x="31932" y="5416"/>
                    </a:cubicBezTo>
                    <a:cubicBezTo>
                      <a:pt x="31759" y="5256"/>
                      <a:pt x="31553" y="5119"/>
                      <a:pt x="31462" y="4888"/>
                    </a:cubicBezTo>
                    <a:cubicBezTo>
                      <a:pt x="31442" y="4842"/>
                      <a:pt x="31409" y="4824"/>
                      <a:pt x="31371" y="4824"/>
                    </a:cubicBezTo>
                    <a:cubicBezTo>
                      <a:pt x="31231" y="4824"/>
                      <a:pt x="31027" y="5081"/>
                      <a:pt x="31198" y="5152"/>
                    </a:cubicBezTo>
                    <a:cubicBezTo>
                      <a:pt x="31531" y="5256"/>
                      <a:pt x="31575" y="5737"/>
                      <a:pt x="31358" y="5965"/>
                    </a:cubicBezTo>
                    <a:cubicBezTo>
                      <a:pt x="31083" y="5874"/>
                      <a:pt x="30888" y="5622"/>
                      <a:pt x="30707" y="5416"/>
                    </a:cubicBezTo>
                    <a:lnTo>
                      <a:pt x="30707" y="5416"/>
                    </a:lnTo>
                    <a:cubicBezTo>
                      <a:pt x="30726" y="5421"/>
                      <a:pt x="30745" y="5423"/>
                      <a:pt x="30763" y="5423"/>
                    </a:cubicBezTo>
                    <a:cubicBezTo>
                      <a:pt x="30968" y="5423"/>
                      <a:pt x="31131" y="5153"/>
                      <a:pt x="30902" y="5039"/>
                    </a:cubicBezTo>
                    <a:cubicBezTo>
                      <a:pt x="30865" y="5001"/>
                      <a:pt x="30833" y="4985"/>
                      <a:pt x="30805" y="4985"/>
                    </a:cubicBezTo>
                    <a:cubicBezTo>
                      <a:pt x="30714" y="4985"/>
                      <a:pt x="30657" y="5143"/>
                      <a:pt x="30613" y="5221"/>
                    </a:cubicBezTo>
                    <a:cubicBezTo>
                      <a:pt x="30606" y="5221"/>
                      <a:pt x="30600" y="5222"/>
                      <a:pt x="30593" y="5222"/>
                    </a:cubicBezTo>
                    <a:cubicBezTo>
                      <a:pt x="30373" y="5222"/>
                      <a:pt x="30291" y="4903"/>
                      <a:pt x="30073" y="4903"/>
                    </a:cubicBezTo>
                    <a:cubicBezTo>
                      <a:pt x="30025" y="4903"/>
                      <a:pt x="29969" y="4918"/>
                      <a:pt x="29905" y="4957"/>
                    </a:cubicBezTo>
                    <a:cubicBezTo>
                      <a:pt x="29734" y="4718"/>
                      <a:pt x="29652" y="4317"/>
                      <a:pt x="29309" y="4295"/>
                    </a:cubicBezTo>
                    <a:cubicBezTo>
                      <a:pt x="29196" y="4031"/>
                      <a:pt x="29677" y="4270"/>
                      <a:pt x="29550" y="3985"/>
                    </a:cubicBezTo>
                    <a:cubicBezTo>
                      <a:pt x="29333" y="3721"/>
                      <a:pt x="29218" y="3265"/>
                      <a:pt x="28828" y="3207"/>
                    </a:cubicBezTo>
                    <a:cubicBezTo>
                      <a:pt x="28567" y="3117"/>
                      <a:pt x="28372" y="2897"/>
                      <a:pt x="28141" y="2760"/>
                    </a:cubicBezTo>
                    <a:cubicBezTo>
                      <a:pt x="28083" y="2781"/>
                      <a:pt x="28031" y="2790"/>
                      <a:pt x="27984" y="2790"/>
                    </a:cubicBezTo>
                    <a:cubicBezTo>
                      <a:pt x="27728" y="2790"/>
                      <a:pt x="27618" y="2518"/>
                      <a:pt x="27386" y="2441"/>
                    </a:cubicBezTo>
                    <a:cubicBezTo>
                      <a:pt x="27304" y="2462"/>
                      <a:pt x="27223" y="2469"/>
                      <a:pt x="27141" y="2469"/>
                    </a:cubicBezTo>
                    <a:cubicBezTo>
                      <a:pt x="26971" y="2469"/>
                      <a:pt x="26801" y="2438"/>
                      <a:pt x="26630" y="2438"/>
                    </a:cubicBezTo>
                    <a:cubicBezTo>
                      <a:pt x="26528" y="2438"/>
                      <a:pt x="26425" y="2449"/>
                      <a:pt x="26323" y="2485"/>
                    </a:cubicBezTo>
                    <a:cubicBezTo>
                      <a:pt x="25738" y="2337"/>
                      <a:pt x="25304" y="1812"/>
                      <a:pt x="24675" y="1754"/>
                    </a:cubicBezTo>
                    <a:cubicBezTo>
                      <a:pt x="24480" y="1960"/>
                      <a:pt x="24469" y="2246"/>
                      <a:pt x="24584" y="2499"/>
                    </a:cubicBezTo>
                    <a:cubicBezTo>
                      <a:pt x="24559" y="2506"/>
                      <a:pt x="24536" y="2509"/>
                      <a:pt x="24513" y="2509"/>
                    </a:cubicBezTo>
                    <a:cubicBezTo>
                      <a:pt x="24312" y="2509"/>
                      <a:pt x="24218" y="2255"/>
                      <a:pt x="24010" y="2235"/>
                    </a:cubicBezTo>
                    <a:cubicBezTo>
                      <a:pt x="23771" y="2188"/>
                      <a:pt x="23771" y="1914"/>
                      <a:pt x="23656" y="1754"/>
                    </a:cubicBezTo>
                    <a:cubicBezTo>
                      <a:pt x="23566" y="1768"/>
                      <a:pt x="23459" y="1819"/>
                      <a:pt x="23362" y="1819"/>
                    </a:cubicBezTo>
                    <a:cubicBezTo>
                      <a:pt x="23300" y="1819"/>
                      <a:pt x="23242" y="1798"/>
                      <a:pt x="23197" y="1730"/>
                    </a:cubicBezTo>
                    <a:cubicBezTo>
                      <a:pt x="22936" y="1422"/>
                      <a:pt x="22524" y="1433"/>
                      <a:pt x="22181" y="1263"/>
                    </a:cubicBezTo>
                    <a:cubicBezTo>
                      <a:pt x="22081" y="1282"/>
                      <a:pt x="22017" y="1411"/>
                      <a:pt x="21913" y="1411"/>
                    </a:cubicBezTo>
                    <a:cubicBezTo>
                      <a:pt x="21896" y="1411"/>
                      <a:pt x="21878" y="1408"/>
                      <a:pt x="21859" y="1400"/>
                    </a:cubicBezTo>
                    <a:cubicBezTo>
                      <a:pt x="21505" y="1274"/>
                      <a:pt x="21093" y="1318"/>
                      <a:pt x="20794" y="1068"/>
                    </a:cubicBezTo>
                    <a:cubicBezTo>
                      <a:pt x="20450" y="862"/>
                      <a:pt x="20063" y="746"/>
                      <a:pt x="19695" y="598"/>
                    </a:cubicBezTo>
                    <a:cubicBezTo>
                      <a:pt x="19517" y="605"/>
                      <a:pt x="19345" y="646"/>
                      <a:pt x="19171" y="646"/>
                    </a:cubicBezTo>
                    <a:cubicBezTo>
                      <a:pt x="19076" y="646"/>
                      <a:pt x="18981" y="634"/>
                      <a:pt x="18885" y="598"/>
                    </a:cubicBezTo>
                    <a:cubicBezTo>
                      <a:pt x="18760" y="945"/>
                      <a:pt x="18433" y="1023"/>
                      <a:pt x="18102" y="1023"/>
                    </a:cubicBezTo>
                    <a:cubicBezTo>
                      <a:pt x="17974" y="1023"/>
                      <a:pt x="17846" y="1011"/>
                      <a:pt x="17728" y="999"/>
                    </a:cubicBezTo>
                    <a:cubicBezTo>
                      <a:pt x="17522" y="724"/>
                      <a:pt x="17305" y="472"/>
                      <a:pt x="17110" y="197"/>
                    </a:cubicBezTo>
                    <a:cubicBezTo>
                      <a:pt x="17074" y="177"/>
                      <a:pt x="17047" y="168"/>
                      <a:pt x="17027" y="168"/>
                    </a:cubicBezTo>
                    <a:cubicBezTo>
                      <a:pt x="16899" y="168"/>
                      <a:pt x="17030" y="509"/>
                      <a:pt x="16914" y="509"/>
                    </a:cubicBezTo>
                    <a:cubicBezTo>
                      <a:pt x="16894" y="509"/>
                      <a:pt x="16865" y="498"/>
                      <a:pt x="16825" y="472"/>
                    </a:cubicBezTo>
                    <a:cubicBezTo>
                      <a:pt x="16594" y="345"/>
                      <a:pt x="16286" y="334"/>
                      <a:pt x="16113" y="117"/>
                    </a:cubicBezTo>
                    <a:cubicBezTo>
                      <a:pt x="16072" y="38"/>
                      <a:pt x="15973" y="1"/>
                      <a:pt x="15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6" name="Google Shape;656;p95"/>
          <p:cNvSpPr/>
          <p:nvPr/>
        </p:nvSpPr>
        <p:spPr>
          <a:xfrm rot="5400000">
            <a:off x="4063985" y="-863575"/>
            <a:ext cx="1086628" cy="3880703"/>
          </a:xfrm>
          <a:custGeom>
            <a:avLst/>
            <a:gdLst/>
            <a:ahLst/>
            <a:cxnLst/>
            <a:rect l="l" t="t" r="r" b="b"/>
            <a:pathLst>
              <a:path w="64883" h="81182" extrusionOk="0">
                <a:moveTo>
                  <a:pt x="8828" y="10333"/>
                </a:moveTo>
                <a:cubicBezTo>
                  <a:pt x="4877" y="15573"/>
                  <a:pt x="2566" y="21745"/>
                  <a:pt x="1267" y="28172"/>
                </a:cubicBezTo>
                <a:lnTo>
                  <a:pt x="1267" y="28172"/>
                </a:lnTo>
                <a:cubicBezTo>
                  <a:pt x="2657" y="22188"/>
                  <a:pt x="5178" y="15621"/>
                  <a:pt x="8828" y="10333"/>
                </a:cubicBezTo>
                <a:close/>
                <a:moveTo>
                  <a:pt x="1267" y="28172"/>
                </a:moveTo>
                <a:lnTo>
                  <a:pt x="1267" y="28172"/>
                </a:lnTo>
                <a:cubicBezTo>
                  <a:pt x="794" y="30211"/>
                  <a:pt x="452" y="32182"/>
                  <a:pt x="241" y="34012"/>
                </a:cubicBezTo>
                <a:cubicBezTo>
                  <a:pt x="57" y="36081"/>
                  <a:pt x="1" y="38411"/>
                  <a:pt x="86" y="40898"/>
                </a:cubicBezTo>
                <a:lnTo>
                  <a:pt x="86" y="40898"/>
                </a:lnTo>
                <a:cubicBezTo>
                  <a:pt x="60" y="38598"/>
                  <a:pt x="149" y="36312"/>
                  <a:pt x="349" y="34065"/>
                </a:cubicBezTo>
                <a:cubicBezTo>
                  <a:pt x="574" y="32090"/>
                  <a:pt x="874" y="30119"/>
                  <a:pt x="1267" y="28172"/>
                </a:cubicBezTo>
                <a:close/>
                <a:moveTo>
                  <a:pt x="86" y="40898"/>
                </a:moveTo>
                <a:cubicBezTo>
                  <a:pt x="178" y="48828"/>
                  <a:pt x="1654" y="56927"/>
                  <a:pt x="4804" y="64163"/>
                </a:cubicBezTo>
                <a:lnTo>
                  <a:pt x="4804" y="64163"/>
                </a:lnTo>
                <a:cubicBezTo>
                  <a:pt x="1797" y="56772"/>
                  <a:pt x="337" y="48163"/>
                  <a:pt x="86" y="40898"/>
                </a:cubicBezTo>
                <a:close/>
                <a:moveTo>
                  <a:pt x="25570" y="0"/>
                </a:moveTo>
                <a:cubicBezTo>
                  <a:pt x="18543" y="0"/>
                  <a:pt x="12962" y="4346"/>
                  <a:pt x="8828" y="10333"/>
                </a:cubicBezTo>
                <a:lnTo>
                  <a:pt x="8828" y="10333"/>
                </a:lnTo>
                <a:cubicBezTo>
                  <a:pt x="9607" y="9301"/>
                  <a:pt x="10449" y="8305"/>
                  <a:pt x="11359" y="7351"/>
                </a:cubicBezTo>
                <a:cubicBezTo>
                  <a:pt x="15592" y="3248"/>
                  <a:pt x="20670" y="239"/>
                  <a:pt x="26264" y="239"/>
                </a:cubicBezTo>
                <a:cubicBezTo>
                  <a:pt x="28131" y="239"/>
                  <a:pt x="30056" y="574"/>
                  <a:pt x="32026" y="1316"/>
                </a:cubicBezTo>
                <a:cubicBezTo>
                  <a:pt x="39911" y="3944"/>
                  <a:pt x="46617" y="10314"/>
                  <a:pt x="52478" y="15960"/>
                </a:cubicBezTo>
                <a:cubicBezTo>
                  <a:pt x="56957" y="20373"/>
                  <a:pt x="62268" y="25174"/>
                  <a:pt x="63381" y="31611"/>
                </a:cubicBezTo>
                <a:cubicBezTo>
                  <a:pt x="64829" y="39872"/>
                  <a:pt x="60699" y="48590"/>
                  <a:pt x="57010" y="55684"/>
                </a:cubicBezTo>
                <a:cubicBezTo>
                  <a:pt x="51539" y="65809"/>
                  <a:pt x="43090" y="76364"/>
                  <a:pt x="31690" y="79945"/>
                </a:cubicBezTo>
                <a:cubicBezTo>
                  <a:pt x="29593" y="80601"/>
                  <a:pt x="27583" y="80905"/>
                  <a:pt x="25668" y="80905"/>
                </a:cubicBezTo>
                <a:cubicBezTo>
                  <a:pt x="17481" y="80905"/>
                  <a:pt x="11002" y="75341"/>
                  <a:pt x="6612" y="67875"/>
                </a:cubicBezTo>
                <a:cubicBezTo>
                  <a:pt x="5957" y="66667"/>
                  <a:pt x="5355" y="65428"/>
                  <a:pt x="4804" y="64163"/>
                </a:cubicBezTo>
                <a:lnTo>
                  <a:pt x="4804" y="64163"/>
                </a:lnTo>
                <a:cubicBezTo>
                  <a:pt x="8677" y="73683"/>
                  <a:pt x="15116" y="81182"/>
                  <a:pt x="24842" y="81182"/>
                </a:cubicBezTo>
                <a:cubicBezTo>
                  <a:pt x="26966" y="81182"/>
                  <a:pt x="29246" y="80824"/>
                  <a:pt x="31690" y="80052"/>
                </a:cubicBezTo>
                <a:cubicBezTo>
                  <a:pt x="43090" y="76471"/>
                  <a:pt x="51592" y="65863"/>
                  <a:pt x="57118" y="55684"/>
                </a:cubicBezTo>
                <a:cubicBezTo>
                  <a:pt x="60927" y="48710"/>
                  <a:pt x="64883" y="39711"/>
                  <a:pt x="63488" y="31544"/>
                </a:cubicBezTo>
                <a:cubicBezTo>
                  <a:pt x="62375" y="25174"/>
                  <a:pt x="57010" y="20212"/>
                  <a:pt x="52598" y="15907"/>
                </a:cubicBezTo>
                <a:cubicBezTo>
                  <a:pt x="46671" y="10261"/>
                  <a:pt x="39965" y="3837"/>
                  <a:pt x="32026" y="1155"/>
                </a:cubicBezTo>
                <a:cubicBezTo>
                  <a:pt x="29753" y="363"/>
                  <a:pt x="27601" y="0"/>
                  <a:pt x="25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95"/>
          <p:cNvSpPr/>
          <p:nvPr/>
        </p:nvSpPr>
        <p:spPr>
          <a:xfrm>
            <a:off x="3591488" y="3087703"/>
            <a:ext cx="560004" cy="527691"/>
          </a:xfrm>
          <a:custGeom>
            <a:avLst/>
            <a:gdLst/>
            <a:ahLst/>
            <a:cxnLst/>
            <a:rect l="l" t="t" r="r" b="b"/>
            <a:pathLst>
              <a:path w="36897" h="34768" extrusionOk="0">
                <a:moveTo>
                  <a:pt x="18224" y="1"/>
                </a:moveTo>
                <a:cubicBezTo>
                  <a:pt x="17865" y="1"/>
                  <a:pt x="17489" y="133"/>
                  <a:pt x="17167" y="266"/>
                </a:cubicBezTo>
                <a:cubicBezTo>
                  <a:pt x="16961" y="219"/>
                  <a:pt x="16766" y="95"/>
                  <a:pt x="16560" y="49"/>
                </a:cubicBezTo>
                <a:cubicBezTo>
                  <a:pt x="16230" y="218"/>
                  <a:pt x="15857" y="330"/>
                  <a:pt x="15490" y="330"/>
                </a:cubicBezTo>
                <a:cubicBezTo>
                  <a:pt x="15310" y="330"/>
                  <a:pt x="15131" y="303"/>
                  <a:pt x="14959" y="244"/>
                </a:cubicBezTo>
                <a:cubicBezTo>
                  <a:pt x="14718" y="170"/>
                  <a:pt x="14471" y="136"/>
                  <a:pt x="14225" y="136"/>
                </a:cubicBezTo>
                <a:cubicBezTo>
                  <a:pt x="14013" y="136"/>
                  <a:pt x="13802" y="161"/>
                  <a:pt x="13596" y="208"/>
                </a:cubicBezTo>
                <a:cubicBezTo>
                  <a:pt x="13359" y="708"/>
                  <a:pt x="12803" y="1080"/>
                  <a:pt x="12259" y="1080"/>
                </a:cubicBezTo>
                <a:cubicBezTo>
                  <a:pt x="12017" y="1080"/>
                  <a:pt x="11777" y="1006"/>
                  <a:pt x="11569" y="837"/>
                </a:cubicBezTo>
                <a:cubicBezTo>
                  <a:pt x="11555" y="834"/>
                  <a:pt x="11542" y="833"/>
                  <a:pt x="11528" y="833"/>
                </a:cubicBezTo>
                <a:cubicBezTo>
                  <a:pt x="11346" y="833"/>
                  <a:pt x="11229" y="1097"/>
                  <a:pt x="11078" y="1194"/>
                </a:cubicBezTo>
                <a:cubicBezTo>
                  <a:pt x="10828" y="1238"/>
                  <a:pt x="10358" y="1158"/>
                  <a:pt x="10416" y="1537"/>
                </a:cubicBezTo>
                <a:cubicBezTo>
                  <a:pt x="10341" y="1811"/>
                  <a:pt x="10127" y="1871"/>
                  <a:pt x="9886" y="1871"/>
                </a:cubicBezTo>
                <a:cubicBezTo>
                  <a:pt x="9696" y="1871"/>
                  <a:pt x="9489" y="1834"/>
                  <a:pt x="9322" y="1834"/>
                </a:cubicBezTo>
                <a:cubicBezTo>
                  <a:pt x="9312" y="1834"/>
                  <a:pt x="9302" y="1834"/>
                  <a:pt x="9292" y="1834"/>
                </a:cubicBezTo>
                <a:cubicBezTo>
                  <a:pt x="8905" y="2073"/>
                  <a:pt x="8435" y="2224"/>
                  <a:pt x="8193" y="2636"/>
                </a:cubicBezTo>
                <a:cubicBezTo>
                  <a:pt x="8092" y="2828"/>
                  <a:pt x="7839" y="2795"/>
                  <a:pt x="7680" y="2922"/>
                </a:cubicBezTo>
                <a:cubicBezTo>
                  <a:pt x="7496" y="3070"/>
                  <a:pt x="7279" y="3161"/>
                  <a:pt x="7037" y="3185"/>
                </a:cubicBezTo>
                <a:cubicBezTo>
                  <a:pt x="6798" y="3608"/>
                  <a:pt x="6408" y="3905"/>
                  <a:pt x="5963" y="4089"/>
                </a:cubicBezTo>
                <a:cubicBezTo>
                  <a:pt x="5425" y="4465"/>
                  <a:pt x="5334" y="5232"/>
                  <a:pt x="4738" y="5553"/>
                </a:cubicBezTo>
                <a:cubicBezTo>
                  <a:pt x="4153" y="6012"/>
                  <a:pt x="3777" y="6698"/>
                  <a:pt x="3524" y="7385"/>
                </a:cubicBezTo>
                <a:cubicBezTo>
                  <a:pt x="3571" y="7693"/>
                  <a:pt x="3398" y="7945"/>
                  <a:pt x="3285" y="8209"/>
                </a:cubicBezTo>
                <a:cubicBezTo>
                  <a:pt x="3227" y="8198"/>
                  <a:pt x="3137" y="8198"/>
                  <a:pt x="3090" y="8198"/>
                </a:cubicBezTo>
                <a:cubicBezTo>
                  <a:pt x="2975" y="8690"/>
                  <a:pt x="2450" y="8827"/>
                  <a:pt x="2175" y="9192"/>
                </a:cubicBezTo>
                <a:cubicBezTo>
                  <a:pt x="2129" y="9376"/>
                  <a:pt x="2288" y="9536"/>
                  <a:pt x="2244" y="9709"/>
                </a:cubicBezTo>
                <a:cubicBezTo>
                  <a:pt x="2038" y="10327"/>
                  <a:pt x="1843" y="10945"/>
                  <a:pt x="1522" y="11516"/>
                </a:cubicBezTo>
                <a:cubicBezTo>
                  <a:pt x="1225" y="11881"/>
                  <a:pt x="1019" y="12304"/>
                  <a:pt x="846" y="12752"/>
                </a:cubicBezTo>
                <a:cubicBezTo>
                  <a:pt x="1189" y="13060"/>
                  <a:pt x="1121" y="13623"/>
                  <a:pt x="744" y="13873"/>
                </a:cubicBezTo>
                <a:cubicBezTo>
                  <a:pt x="527" y="13999"/>
                  <a:pt x="871" y="14205"/>
                  <a:pt x="802" y="14389"/>
                </a:cubicBezTo>
                <a:cubicBezTo>
                  <a:pt x="571" y="15133"/>
                  <a:pt x="253" y="15864"/>
                  <a:pt x="91" y="16644"/>
                </a:cubicBezTo>
                <a:cubicBezTo>
                  <a:pt x="137" y="16941"/>
                  <a:pt x="253" y="17226"/>
                  <a:pt x="434" y="17468"/>
                </a:cubicBezTo>
                <a:cubicBezTo>
                  <a:pt x="538" y="17960"/>
                  <a:pt x="195" y="18314"/>
                  <a:pt x="0" y="18715"/>
                </a:cubicBezTo>
                <a:cubicBezTo>
                  <a:pt x="102" y="19322"/>
                  <a:pt x="365" y="19973"/>
                  <a:pt x="206" y="20602"/>
                </a:cubicBezTo>
                <a:cubicBezTo>
                  <a:pt x="47" y="20901"/>
                  <a:pt x="286" y="21118"/>
                  <a:pt x="412" y="21346"/>
                </a:cubicBezTo>
                <a:cubicBezTo>
                  <a:pt x="527" y="21712"/>
                  <a:pt x="640" y="22091"/>
                  <a:pt x="733" y="22467"/>
                </a:cubicBezTo>
                <a:cubicBezTo>
                  <a:pt x="926" y="22857"/>
                  <a:pt x="1269" y="23167"/>
                  <a:pt x="1442" y="23566"/>
                </a:cubicBezTo>
                <a:cubicBezTo>
                  <a:pt x="1384" y="23785"/>
                  <a:pt x="1395" y="23991"/>
                  <a:pt x="1522" y="24197"/>
                </a:cubicBezTo>
                <a:cubicBezTo>
                  <a:pt x="1406" y="24678"/>
                  <a:pt x="1796" y="24997"/>
                  <a:pt x="1934" y="25420"/>
                </a:cubicBezTo>
                <a:cubicBezTo>
                  <a:pt x="2038" y="25650"/>
                  <a:pt x="2162" y="25889"/>
                  <a:pt x="2392" y="26027"/>
                </a:cubicBezTo>
                <a:cubicBezTo>
                  <a:pt x="2873" y="26370"/>
                  <a:pt x="3159" y="26977"/>
                  <a:pt x="3090" y="27573"/>
                </a:cubicBezTo>
                <a:cubicBezTo>
                  <a:pt x="3365" y="28054"/>
                  <a:pt x="3560" y="28567"/>
                  <a:pt x="3925" y="28979"/>
                </a:cubicBezTo>
                <a:cubicBezTo>
                  <a:pt x="4098" y="29438"/>
                  <a:pt x="4716" y="29185"/>
                  <a:pt x="4966" y="29553"/>
                </a:cubicBezTo>
                <a:cubicBezTo>
                  <a:pt x="5139" y="29814"/>
                  <a:pt x="5081" y="30226"/>
                  <a:pt x="5389" y="30388"/>
                </a:cubicBezTo>
                <a:cubicBezTo>
                  <a:pt x="5779" y="30754"/>
                  <a:pt x="6408" y="30754"/>
                  <a:pt x="6661" y="31281"/>
                </a:cubicBezTo>
                <a:cubicBezTo>
                  <a:pt x="6820" y="31682"/>
                  <a:pt x="7312" y="31545"/>
                  <a:pt x="7622" y="31762"/>
                </a:cubicBezTo>
                <a:cubicBezTo>
                  <a:pt x="7930" y="32127"/>
                  <a:pt x="8136" y="32654"/>
                  <a:pt x="8630" y="32825"/>
                </a:cubicBezTo>
                <a:cubicBezTo>
                  <a:pt x="8745" y="32886"/>
                  <a:pt x="8865" y="32909"/>
                  <a:pt x="8988" y="32909"/>
                </a:cubicBezTo>
                <a:cubicBezTo>
                  <a:pt x="9257" y="32909"/>
                  <a:pt x="9537" y="32800"/>
                  <a:pt x="9798" y="32745"/>
                </a:cubicBezTo>
                <a:cubicBezTo>
                  <a:pt x="10059" y="32756"/>
                  <a:pt x="10210" y="32904"/>
                  <a:pt x="10278" y="33146"/>
                </a:cubicBezTo>
                <a:cubicBezTo>
                  <a:pt x="10363" y="33328"/>
                  <a:pt x="10520" y="33360"/>
                  <a:pt x="10693" y="33360"/>
                </a:cubicBezTo>
                <a:cubicBezTo>
                  <a:pt x="10789" y="33360"/>
                  <a:pt x="10889" y="33350"/>
                  <a:pt x="10986" y="33350"/>
                </a:cubicBezTo>
                <a:cubicBezTo>
                  <a:pt x="11090" y="33350"/>
                  <a:pt x="11190" y="33362"/>
                  <a:pt x="11273" y="33410"/>
                </a:cubicBezTo>
                <a:cubicBezTo>
                  <a:pt x="11558" y="33500"/>
                  <a:pt x="11627" y="33844"/>
                  <a:pt x="11891" y="33959"/>
                </a:cubicBezTo>
                <a:cubicBezTo>
                  <a:pt x="12023" y="34032"/>
                  <a:pt x="12184" y="34172"/>
                  <a:pt x="12341" y="34172"/>
                </a:cubicBezTo>
                <a:cubicBezTo>
                  <a:pt x="12402" y="34172"/>
                  <a:pt x="12462" y="34151"/>
                  <a:pt x="12520" y="34096"/>
                </a:cubicBezTo>
                <a:cubicBezTo>
                  <a:pt x="12614" y="34002"/>
                  <a:pt x="12719" y="33967"/>
                  <a:pt x="12829" y="33967"/>
                </a:cubicBezTo>
                <a:cubicBezTo>
                  <a:pt x="13082" y="33967"/>
                  <a:pt x="13361" y="34153"/>
                  <a:pt x="13585" y="34234"/>
                </a:cubicBezTo>
                <a:cubicBezTo>
                  <a:pt x="13619" y="34226"/>
                  <a:pt x="13653" y="34222"/>
                  <a:pt x="13686" y="34222"/>
                </a:cubicBezTo>
                <a:cubicBezTo>
                  <a:pt x="13892" y="34222"/>
                  <a:pt x="14098" y="34356"/>
                  <a:pt x="14294" y="34415"/>
                </a:cubicBezTo>
                <a:cubicBezTo>
                  <a:pt x="14371" y="34384"/>
                  <a:pt x="14449" y="34372"/>
                  <a:pt x="14528" y="34372"/>
                </a:cubicBezTo>
                <a:cubicBezTo>
                  <a:pt x="14779" y="34372"/>
                  <a:pt x="15037" y="34495"/>
                  <a:pt x="15300" y="34495"/>
                </a:cubicBezTo>
                <a:cubicBezTo>
                  <a:pt x="15342" y="34495"/>
                  <a:pt x="15385" y="34491"/>
                  <a:pt x="15428" y="34484"/>
                </a:cubicBezTo>
                <a:cubicBezTo>
                  <a:pt x="15875" y="34528"/>
                  <a:pt x="16316" y="34768"/>
                  <a:pt x="16761" y="34768"/>
                </a:cubicBezTo>
                <a:cubicBezTo>
                  <a:pt x="16896" y="34768"/>
                  <a:pt x="17031" y="34746"/>
                  <a:pt x="17167" y="34690"/>
                </a:cubicBezTo>
                <a:cubicBezTo>
                  <a:pt x="17513" y="34565"/>
                  <a:pt x="17867" y="34521"/>
                  <a:pt x="18223" y="34521"/>
                </a:cubicBezTo>
                <a:cubicBezTo>
                  <a:pt x="18716" y="34521"/>
                  <a:pt x="19212" y="34605"/>
                  <a:pt x="19697" y="34679"/>
                </a:cubicBezTo>
                <a:cubicBezTo>
                  <a:pt x="19811" y="34699"/>
                  <a:pt x="19923" y="34708"/>
                  <a:pt x="20035" y="34708"/>
                </a:cubicBezTo>
                <a:cubicBezTo>
                  <a:pt x="20688" y="34708"/>
                  <a:pt x="21313" y="34411"/>
                  <a:pt x="21964" y="34411"/>
                </a:cubicBezTo>
                <a:cubicBezTo>
                  <a:pt x="22009" y="34411"/>
                  <a:pt x="22055" y="34412"/>
                  <a:pt x="22100" y="34415"/>
                </a:cubicBezTo>
                <a:cubicBezTo>
                  <a:pt x="22454" y="34267"/>
                  <a:pt x="22809" y="34107"/>
                  <a:pt x="23188" y="34072"/>
                </a:cubicBezTo>
                <a:cubicBezTo>
                  <a:pt x="23205" y="34073"/>
                  <a:pt x="23222" y="34074"/>
                  <a:pt x="23239" y="34074"/>
                </a:cubicBezTo>
                <a:cubicBezTo>
                  <a:pt x="23582" y="34074"/>
                  <a:pt x="23764" y="33740"/>
                  <a:pt x="24092" y="33706"/>
                </a:cubicBezTo>
                <a:cubicBezTo>
                  <a:pt x="24526" y="33591"/>
                  <a:pt x="24916" y="33341"/>
                  <a:pt x="25350" y="33193"/>
                </a:cubicBezTo>
                <a:cubicBezTo>
                  <a:pt x="25473" y="33226"/>
                  <a:pt x="25614" y="33273"/>
                  <a:pt x="25749" y="33273"/>
                </a:cubicBezTo>
                <a:cubicBezTo>
                  <a:pt x="25838" y="33273"/>
                  <a:pt x="25925" y="33252"/>
                  <a:pt x="26003" y="33193"/>
                </a:cubicBezTo>
                <a:cubicBezTo>
                  <a:pt x="26415" y="32836"/>
                  <a:pt x="27020" y="33009"/>
                  <a:pt x="27514" y="32836"/>
                </a:cubicBezTo>
                <a:cubicBezTo>
                  <a:pt x="27559" y="32842"/>
                  <a:pt x="27604" y="32845"/>
                  <a:pt x="27648" y="32845"/>
                </a:cubicBezTo>
                <a:cubicBezTo>
                  <a:pt x="28088" y="32845"/>
                  <a:pt x="28446" y="32546"/>
                  <a:pt x="28736" y="32253"/>
                </a:cubicBezTo>
                <a:cubicBezTo>
                  <a:pt x="28956" y="31979"/>
                  <a:pt x="29368" y="31921"/>
                  <a:pt x="29527" y="31589"/>
                </a:cubicBezTo>
                <a:cubicBezTo>
                  <a:pt x="29849" y="31314"/>
                  <a:pt x="30283" y="31155"/>
                  <a:pt x="30500" y="30776"/>
                </a:cubicBezTo>
                <a:cubicBezTo>
                  <a:pt x="30821" y="30548"/>
                  <a:pt x="31472" y="30776"/>
                  <a:pt x="31483" y="30226"/>
                </a:cubicBezTo>
                <a:cubicBezTo>
                  <a:pt x="31873" y="30045"/>
                  <a:pt x="31758" y="29471"/>
                  <a:pt x="32183" y="29312"/>
                </a:cubicBezTo>
                <a:cubicBezTo>
                  <a:pt x="32469" y="29196"/>
                  <a:pt x="32513" y="28853"/>
                  <a:pt x="32777" y="28729"/>
                </a:cubicBezTo>
                <a:cubicBezTo>
                  <a:pt x="32950" y="28567"/>
                  <a:pt x="33213" y="28592"/>
                  <a:pt x="33419" y="28488"/>
                </a:cubicBezTo>
                <a:cubicBezTo>
                  <a:pt x="33406" y="28133"/>
                  <a:pt x="33680" y="27892"/>
                  <a:pt x="33774" y="27573"/>
                </a:cubicBezTo>
                <a:cubicBezTo>
                  <a:pt x="33900" y="27194"/>
                  <a:pt x="34356" y="27081"/>
                  <a:pt x="34562" y="26738"/>
                </a:cubicBezTo>
                <a:cubicBezTo>
                  <a:pt x="34793" y="26485"/>
                  <a:pt x="34666" y="26106"/>
                  <a:pt x="34793" y="25810"/>
                </a:cubicBezTo>
                <a:cubicBezTo>
                  <a:pt x="34861" y="25546"/>
                  <a:pt x="35122" y="25398"/>
                  <a:pt x="35191" y="25123"/>
                </a:cubicBezTo>
                <a:cubicBezTo>
                  <a:pt x="35823" y="24711"/>
                  <a:pt x="35798" y="23785"/>
                  <a:pt x="36246" y="23222"/>
                </a:cubicBezTo>
                <a:cubicBezTo>
                  <a:pt x="36589" y="22904"/>
                  <a:pt x="36485" y="22387"/>
                  <a:pt x="36748" y="22022"/>
                </a:cubicBezTo>
                <a:cubicBezTo>
                  <a:pt x="36726" y="21643"/>
                  <a:pt x="36886" y="21187"/>
                  <a:pt x="36531" y="20934"/>
                </a:cubicBezTo>
                <a:cubicBezTo>
                  <a:pt x="36474" y="20432"/>
                  <a:pt x="36474" y="19926"/>
                  <a:pt x="36633" y="19446"/>
                </a:cubicBezTo>
                <a:cubicBezTo>
                  <a:pt x="36474" y="19264"/>
                  <a:pt x="36564" y="19069"/>
                  <a:pt x="36658" y="18874"/>
                </a:cubicBezTo>
                <a:cubicBezTo>
                  <a:pt x="36658" y="18405"/>
                  <a:pt x="36897" y="17913"/>
                  <a:pt x="36795" y="17443"/>
                </a:cubicBezTo>
                <a:cubicBezTo>
                  <a:pt x="36633" y="16919"/>
                  <a:pt x="36669" y="16369"/>
                  <a:pt x="36669" y="15831"/>
                </a:cubicBezTo>
                <a:cubicBezTo>
                  <a:pt x="36303" y="15213"/>
                  <a:pt x="36177" y="14491"/>
                  <a:pt x="35867" y="13851"/>
                </a:cubicBezTo>
                <a:cubicBezTo>
                  <a:pt x="35740" y="13507"/>
                  <a:pt x="35993" y="13255"/>
                  <a:pt x="36040" y="12958"/>
                </a:cubicBezTo>
                <a:cubicBezTo>
                  <a:pt x="35534" y="12329"/>
                  <a:pt x="35913" y="11425"/>
                  <a:pt x="35559" y="10739"/>
                </a:cubicBezTo>
                <a:cubicBezTo>
                  <a:pt x="35227" y="10338"/>
                  <a:pt x="34916" y="9915"/>
                  <a:pt x="34861" y="9376"/>
                </a:cubicBezTo>
                <a:cubicBezTo>
                  <a:pt x="34482" y="9170"/>
                  <a:pt x="34208" y="8758"/>
                  <a:pt x="34070" y="8368"/>
                </a:cubicBezTo>
                <a:cubicBezTo>
                  <a:pt x="34230" y="7899"/>
                  <a:pt x="33749" y="7704"/>
                  <a:pt x="33669" y="7316"/>
                </a:cubicBezTo>
                <a:cubicBezTo>
                  <a:pt x="33268" y="6731"/>
                  <a:pt x="32433" y="6561"/>
                  <a:pt x="32115" y="5932"/>
                </a:cubicBezTo>
                <a:cubicBezTo>
                  <a:pt x="32057" y="5495"/>
                  <a:pt x="31689" y="5210"/>
                  <a:pt x="31450" y="4877"/>
                </a:cubicBezTo>
                <a:cubicBezTo>
                  <a:pt x="30958" y="4649"/>
                  <a:pt x="30500" y="4339"/>
                  <a:pt x="30214" y="3872"/>
                </a:cubicBezTo>
                <a:cubicBezTo>
                  <a:pt x="29997" y="3482"/>
                  <a:pt x="29448" y="3529"/>
                  <a:pt x="29184" y="3185"/>
                </a:cubicBezTo>
                <a:cubicBezTo>
                  <a:pt x="29149" y="3163"/>
                  <a:pt x="29116" y="3154"/>
                  <a:pt x="29086" y="3154"/>
                </a:cubicBezTo>
                <a:cubicBezTo>
                  <a:pt x="28958" y="3154"/>
                  <a:pt x="28866" y="3314"/>
                  <a:pt x="28737" y="3314"/>
                </a:cubicBezTo>
                <a:cubicBezTo>
                  <a:pt x="28709" y="3314"/>
                  <a:pt x="28679" y="3306"/>
                  <a:pt x="28646" y="3287"/>
                </a:cubicBezTo>
                <a:cubicBezTo>
                  <a:pt x="28589" y="3295"/>
                  <a:pt x="28534" y="3299"/>
                  <a:pt x="28480" y="3299"/>
                </a:cubicBezTo>
                <a:cubicBezTo>
                  <a:pt x="27735" y="3299"/>
                  <a:pt x="27153" y="2594"/>
                  <a:pt x="26759" y="2018"/>
                </a:cubicBezTo>
                <a:cubicBezTo>
                  <a:pt x="26209" y="1834"/>
                  <a:pt x="25784" y="1411"/>
                  <a:pt x="25259" y="1180"/>
                </a:cubicBezTo>
                <a:cubicBezTo>
                  <a:pt x="25140" y="1303"/>
                  <a:pt x="25009" y="1348"/>
                  <a:pt x="24873" y="1348"/>
                </a:cubicBezTo>
                <a:cubicBezTo>
                  <a:pt x="24574" y="1348"/>
                  <a:pt x="24251" y="1130"/>
                  <a:pt x="23976" y="1021"/>
                </a:cubicBezTo>
                <a:cubicBezTo>
                  <a:pt x="23916" y="975"/>
                  <a:pt x="23853" y="962"/>
                  <a:pt x="23788" y="962"/>
                </a:cubicBezTo>
                <a:cubicBezTo>
                  <a:pt x="23701" y="962"/>
                  <a:pt x="23610" y="987"/>
                  <a:pt x="23521" y="987"/>
                </a:cubicBezTo>
                <a:cubicBezTo>
                  <a:pt x="23462" y="987"/>
                  <a:pt x="23404" y="976"/>
                  <a:pt x="23347" y="941"/>
                </a:cubicBezTo>
                <a:cubicBezTo>
                  <a:pt x="23304" y="920"/>
                  <a:pt x="23262" y="911"/>
                  <a:pt x="23219" y="911"/>
                </a:cubicBezTo>
                <a:cubicBezTo>
                  <a:pt x="23082" y="911"/>
                  <a:pt x="22948" y="998"/>
                  <a:pt x="22815" y="998"/>
                </a:cubicBezTo>
                <a:cubicBezTo>
                  <a:pt x="22770" y="998"/>
                  <a:pt x="22726" y="989"/>
                  <a:pt x="22682" y="963"/>
                </a:cubicBezTo>
                <a:cubicBezTo>
                  <a:pt x="22458" y="839"/>
                  <a:pt x="22196" y="756"/>
                  <a:pt x="21938" y="756"/>
                </a:cubicBezTo>
                <a:cubicBezTo>
                  <a:pt x="21842" y="756"/>
                  <a:pt x="21746" y="768"/>
                  <a:pt x="21652" y="793"/>
                </a:cubicBezTo>
                <a:cubicBezTo>
                  <a:pt x="21457" y="818"/>
                  <a:pt x="21262" y="831"/>
                  <a:pt x="21067" y="831"/>
                </a:cubicBezTo>
                <a:cubicBezTo>
                  <a:pt x="20292" y="831"/>
                  <a:pt x="19531" y="627"/>
                  <a:pt x="18873" y="197"/>
                </a:cubicBezTo>
                <a:cubicBezTo>
                  <a:pt x="18676" y="55"/>
                  <a:pt x="18454" y="1"/>
                  <a:pt x="182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 disorder of movement, muscle tone and/or posture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Caused by damage that occurs to the brain (birth to age 5)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Symptoms can change over time, but does not get worse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Rigidity/floppiness of the limbs and/or trunk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Abnormal posture, involuntary movements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Eye muscle imbalance (eye focus)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Ability to walk is impaired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Cerebral Palsy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 disability with cognitive, physical and behavioral components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Caused by consumption of alcohol during pregnancy and how it affects the fetus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Damage to the fetus can occur at any point in the pregnancy – even in the early stages when the mother is unaware of the pregnancy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Binge drinking and regular heavy drinking put a fetus at the greatest risk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00"/>
          </a:p>
          <a:p>
            <a:pPr marL="15240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(National Institute on Alcohol Abuse and Alcoholism)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Fetal Alcohol Syndrome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>
            <a:spLocks noGrp="1"/>
          </p:cNvSpPr>
          <p:nvPr>
            <p:ph type="subTitle" idx="1"/>
          </p:nvPr>
        </p:nvSpPr>
        <p:spPr>
          <a:xfrm>
            <a:off x="666075" y="1117400"/>
            <a:ext cx="4499700" cy="38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/>
              <a:t>Physical</a:t>
            </a:r>
            <a:endParaRPr sz="1800" u="sng"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Abnormal Appearance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Short Height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Low Body Weight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Small Head Size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Poor Coordination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u="sng"/>
              <a:t>Developmental</a:t>
            </a:r>
            <a:endParaRPr sz="1800" u="sng"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Low IQ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Hearing and/or Visual Deficits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32" u="sng"/>
              <a:t>Behavioral</a:t>
            </a:r>
            <a:endParaRPr sz="1832" u="sng"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Problems with Emotional Control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Socially Naïve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May have substance abuse problems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Impulse control problems/high risk behavior</a:t>
            </a:r>
            <a:endParaRPr/>
          </a:p>
          <a:p>
            <a:pPr marL="457200" lvl="0" indent="-31083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 not always understand the consequences of their actions</a:t>
            </a:r>
            <a:endParaRPr/>
          </a:p>
        </p:txBody>
      </p:sp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xfrm>
            <a:off x="666075" y="81200"/>
            <a:ext cx="4499700" cy="10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Fetal Alcohol Syndrome</a:t>
            </a:r>
            <a:endParaRPr sz="3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Common Attributes</a:t>
            </a:r>
            <a:endParaRPr/>
          </a:p>
        </p:txBody>
      </p:sp>
      <p:pic>
        <p:nvPicPr>
          <p:cNvPr id="232" name="Google Shape;2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900" y="1010701"/>
            <a:ext cx="3433650" cy="399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3471</Words>
  <Application>Microsoft Office PowerPoint</Application>
  <PresentationFormat>On-screen Show (16:9)</PresentationFormat>
  <Paragraphs>488</Paragraphs>
  <Slides>60</Slides>
  <Notes>60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Century Gothic</vt:lpstr>
      <vt:lpstr>Calibri Light</vt:lpstr>
      <vt:lpstr>Work Sans SemiBold</vt:lpstr>
      <vt:lpstr>Alice</vt:lpstr>
      <vt:lpstr>Bebas Neue</vt:lpstr>
      <vt:lpstr>Work Sans</vt:lpstr>
      <vt:lpstr>Calibri</vt:lpstr>
      <vt:lpstr>Office Theme</vt:lpstr>
      <vt:lpstr>Autism Spectrum Disorder &amp; Intellectual Disabilities</vt:lpstr>
      <vt:lpstr>Developmental Disabilities</vt:lpstr>
      <vt:lpstr>Types of Developmental Disabilities</vt:lpstr>
      <vt:lpstr>Seizure Disorders</vt:lpstr>
      <vt:lpstr>Attention Deficit Disorder with or without Hyperactivity</vt:lpstr>
      <vt:lpstr>Attention Deficit Disorder with or without Hyperactivity</vt:lpstr>
      <vt:lpstr>Cerebral Palsy</vt:lpstr>
      <vt:lpstr>Fetal Alcohol Syndrome</vt:lpstr>
      <vt:lpstr>Fetal Alcohol Syndrome Common Attributes</vt:lpstr>
      <vt:lpstr>Fragile X Syndrome</vt:lpstr>
      <vt:lpstr>Developmental Disorders “Hidden Disabilities”</vt:lpstr>
      <vt:lpstr>Officers need to know this about serving/protecting those with DD</vt:lpstr>
      <vt:lpstr>Behavior is communication</vt:lpstr>
      <vt:lpstr>Autism Spectrum Disorder</vt:lpstr>
      <vt:lpstr>Autism Spectrum Disorder (ASD)</vt:lpstr>
      <vt:lpstr>Why train officers on the topic of Autism?</vt:lpstr>
      <vt:lpstr>Symbols of Autism</vt:lpstr>
      <vt:lpstr>Statistics</vt:lpstr>
      <vt:lpstr>Common medical issues of individuals with ASD</vt:lpstr>
      <vt:lpstr>Social Interaction</vt:lpstr>
      <vt:lpstr>Social Skills Interaction</vt:lpstr>
      <vt:lpstr>Communication</vt:lpstr>
      <vt:lpstr>Visual Supports to aid in Communication &amp; Cognitive Processing</vt:lpstr>
      <vt:lpstr>Sample Communication Board</vt:lpstr>
      <vt:lpstr>Sample Rules &amp; Strategies Visual</vt:lpstr>
      <vt:lpstr>Sensory Abilities</vt:lpstr>
      <vt:lpstr>Motor</vt:lpstr>
      <vt:lpstr>In Summary…</vt:lpstr>
      <vt:lpstr>Be Prepared…</vt:lpstr>
      <vt:lpstr>Common Interaction Events</vt:lpstr>
      <vt:lpstr>Elopement/Wandering</vt:lpstr>
      <vt:lpstr>Search and Rescue</vt:lpstr>
      <vt:lpstr>Community Policing</vt:lpstr>
      <vt:lpstr>Trend: Sex-Based Offenses</vt:lpstr>
      <vt:lpstr>Bullying</vt:lpstr>
      <vt:lpstr>“Perfect Victims”</vt:lpstr>
      <vt:lpstr>Managing the Call</vt:lpstr>
      <vt:lpstr>Officer Approach</vt:lpstr>
      <vt:lpstr>Officer Approach… Communication</vt:lpstr>
      <vt:lpstr>PowerPoint Presentation</vt:lpstr>
      <vt:lpstr>What is the person can’t self-identify?</vt:lpstr>
      <vt:lpstr>Possible Behaviors When Approached</vt:lpstr>
      <vt:lpstr>No Matter What You Do the Person’s Behavior May Escalate…</vt:lpstr>
      <vt:lpstr>Stage 1: Anxiety &amp; Defensive Behavior</vt:lpstr>
      <vt:lpstr>De-escalation Techniques</vt:lpstr>
      <vt:lpstr>Stage 2: Risk Behavior</vt:lpstr>
      <vt:lpstr>Restraint</vt:lpstr>
      <vt:lpstr>Stage 3: Tension Reduction</vt:lpstr>
      <vt:lpstr>If you must take a person with autism into custody…</vt:lpstr>
      <vt:lpstr>Great Resource</vt:lpstr>
      <vt:lpstr>Preventing Problematic Interactions with the autism community!</vt:lpstr>
      <vt:lpstr>Autism Emergency Contact Form</vt:lpstr>
      <vt:lpstr>Community Policing Resources</vt:lpstr>
      <vt:lpstr>Illinois Secretary of State Resources</vt:lpstr>
      <vt:lpstr>General Resources</vt:lpstr>
      <vt:lpstr>PowerPoint Presentation</vt:lpstr>
      <vt:lpstr>PowerPoint Presentation</vt:lpstr>
      <vt:lpstr>References</vt:lpstr>
      <vt:lpstr>References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 Spectrum Disorder &amp; Intellectual Disabilities</dc:title>
  <dc:creator>cittraining4</dc:creator>
  <cp:lastModifiedBy>CIT Training</cp:lastModifiedBy>
  <cp:revision>2</cp:revision>
  <dcterms:modified xsi:type="dcterms:W3CDTF">2022-09-26T21:08:50Z</dcterms:modified>
</cp:coreProperties>
</file>